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Montserrat"/>
      <p:regular r:id="rId25"/>
      <p:bold r:id="rId26"/>
      <p:italic r:id="rId27"/>
      <p:boldItalic r:id="rId28"/>
    </p:embeddedFont>
    <p:embeddedFont>
      <p:font typeface="Montserrat Medium"/>
      <p:regular r:id="rId29"/>
      <p:bold r:id="rId30"/>
      <p:italic r:id="rId31"/>
      <p:boldItalic r:id="rId32"/>
    </p:embeddedFont>
    <p:embeddedFont>
      <p:font typeface="Montserrat ExtraLight"/>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518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518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Medium-italic.fntdata"/><Relationship Id="rId30" Type="http://schemas.openxmlformats.org/officeDocument/2006/relationships/font" Target="fonts/MontserratMedium-bold.fntdata"/><Relationship Id="rId11" Type="http://schemas.openxmlformats.org/officeDocument/2006/relationships/slide" Target="slides/slide6.xml"/><Relationship Id="rId33" Type="http://schemas.openxmlformats.org/officeDocument/2006/relationships/font" Target="fonts/MontserratExtraLight-regular.fntdata"/><Relationship Id="rId10" Type="http://schemas.openxmlformats.org/officeDocument/2006/relationships/slide" Target="slides/slide5.xml"/><Relationship Id="rId32" Type="http://schemas.openxmlformats.org/officeDocument/2006/relationships/font" Target="fonts/MontserratMedium-boldItalic.fntdata"/><Relationship Id="rId13" Type="http://schemas.openxmlformats.org/officeDocument/2006/relationships/slide" Target="slides/slide8.xml"/><Relationship Id="rId35" Type="http://schemas.openxmlformats.org/officeDocument/2006/relationships/font" Target="fonts/MontserratExtraLight-italic.fntdata"/><Relationship Id="rId12" Type="http://schemas.openxmlformats.org/officeDocument/2006/relationships/slide" Target="slides/slide7.xml"/><Relationship Id="rId34" Type="http://schemas.openxmlformats.org/officeDocument/2006/relationships/font" Target="fonts/MontserratExtraLight-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MontserratExtraLight-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a34c294e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a34c294e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About the Global Network on DIAUD</a:t>
            </a:r>
            <a:endParaRPr b="1"/>
          </a:p>
          <a:p>
            <a:pPr indent="0" lvl="0" marL="0" rtl="0" algn="l">
              <a:spcBef>
                <a:spcPts val="0"/>
              </a:spcBef>
              <a:spcAft>
                <a:spcPts val="0"/>
              </a:spcAft>
              <a:buClr>
                <a:schemeClr val="dk1"/>
              </a:buClr>
              <a:buSzPts val="1100"/>
              <a:buFont typeface="Arial"/>
              <a:buNone/>
            </a:pPr>
            <a:r>
              <a:rPr lang="en"/>
              <a:t>The Global Network on Disability Inclusive and Accessible Urban Development (DIAUD) is a</a:t>
            </a:r>
            <a:endParaRPr/>
          </a:p>
          <a:p>
            <a:pPr indent="0" lvl="0" marL="0" rtl="0" algn="l">
              <a:spcBef>
                <a:spcPts val="0"/>
              </a:spcBef>
              <a:spcAft>
                <a:spcPts val="0"/>
              </a:spcAft>
              <a:buClr>
                <a:schemeClr val="dk1"/>
              </a:buClr>
              <a:buSzPts val="1100"/>
              <a:buFont typeface="Arial"/>
              <a:buNone/>
            </a:pPr>
            <a:r>
              <a:rPr lang="en"/>
              <a:t>multi-stakeholder network that works to ensure that the New Urban Agenda and the UN Habitat</a:t>
            </a:r>
            <a:endParaRPr/>
          </a:p>
          <a:p>
            <a:pPr indent="0" lvl="0" marL="0" rtl="0" algn="l">
              <a:spcBef>
                <a:spcPts val="0"/>
              </a:spcBef>
              <a:spcAft>
                <a:spcPts val="0"/>
              </a:spcAft>
              <a:buClr>
                <a:schemeClr val="dk1"/>
              </a:buClr>
              <a:buSzPts val="1100"/>
              <a:buFont typeface="Arial"/>
              <a:buNone/>
            </a:pPr>
            <a:r>
              <a:rPr lang="en"/>
              <a:t>III process incorporate the perspectives of persons with disabilities. The DIAUD network aims to</a:t>
            </a:r>
            <a:endParaRPr/>
          </a:p>
          <a:p>
            <a:pPr indent="0" lvl="0" marL="0" rtl="0" algn="l">
              <a:spcBef>
                <a:spcPts val="0"/>
              </a:spcBef>
              <a:spcAft>
                <a:spcPts val="0"/>
              </a:spcAft>
              <a:buClr>
                <a:schemeClr val="dk1"/>
              </a:buClr>
              <a:buSzPts val="1100"/>
              <a:buFont typeface="Arial"/>
              <a:buNone/>
            </a:pPr>
            <a:r>
              <a:rPr lang="en"/>
              <a:t>build and enhance networking among persons with disabilities and disability rights advocates;</a:t>
            </a:r>
            <a:endParaRPr/>
          </a:p>
          <a:p>
            <a:pPr indent="0" lvl="0" marL="0" rtl="0" algn="l">
              <a:spcBef>
                <a:spcPts val="0"/>
              </a:spcBef>
              <a:spcAft>
                <a:spcPts val="0"/>
              </a:spcAft>
              <a:buClr>
                <a:schemeClr val="dk1"/>
              </a:buClr>
              <a:buSzPts val="1100"/>
              <a:buFont typeface="Arial"/>
              <a:buNone/>
            </a:pPr>
            <a:r>
              <a:rPr lang="en"/>
              <a:t>policymakers and government officials; urban development professionals; academia; foundations;</a:t>
            </a:r>
            <a:endParaRPr/>
          </a:p>
          <a:p>
            <a:pPr indent="0" lvl="0" marL="0" rtl="0" algn="l">
              <a:spcBef>
                <a:spcPts val="0"/>
              </a:spcBef>
              <a:spcAft>
                <a:spcPts val="0"/>
              </a:spcAft>
              <a:buClr>
                <a:schemeClr val="dk1"/>
              </a:buClr>
              <a:buSzPts val="1100"/>
              <a:buFont typeface="Arial"/>
              <a:buNone/>
            </a:pPr>
            <a:r>
              <a:rPr lang="en"/>
              <a:t>the private sector; and development cooperation partners.</a:t>
            </a:r>
            <a:endParaRPr/>
          </a:p>
          <a:p>
            <a:pPr indent="0" lvl="0" marL="0" rtl="0" algn="l">
              <a:spcBef>
                <a:spcPts val="0"/>
              </a:spcBef>
              <a:spcAft>
                <a:spcPts val="0"/>
              </a:spcAft>
              <a:buClr>
                <a:schemeClr val="dk1"/>
              </a:buClr>
              <a:buSzPts val="1100"/>
              <a:buFont typeface="Arial"/>
              <a:buNone/>
            </a:pPr>
            <a:r>
              <a:rPr lang="en"/>
              <a:t>Established in partnership with the United Nations Department of Economic and Social Affairs /</a:t>
            </a:r>
            <a:endParaRPr/>
          </a:p>
          <a:p>
            <a:pPr indent="0" lvl="0" marL="0" rtl="0" algn="l">
              <a:spcBef>
                <a:spcPts val="0"/>
              </a:spcBef>
              <a:spcAft>
                <a:spcPts val="0"/>
              </a:spcAft>
              <a:buClr>
                <a:schemeClr val="dk1"/>
              </a:buClr>
              <a:buSzPts val="1100"/>
              <a:buFont typeface="Arial"/>
              <a:buNone/>
            </a:pPr>
            <a:r>
              <a:rPr lang="en"/>
              <a:t>Division of Social Policy and Development / Secretariat for the Convention on the Rights of</a:t>
            </a:r>
            <a:endParaRPr/>
          </a:p>
          <a:p>
            <a:pPr indent="0" lvl="0" marL="0" rtl="0" algn="l">
              <a:spcBef>
                <a:spcPts val="0"/>
              </a:spcBef>
              <a:spcAft>
                <a:spcPts val="0"/>
              </a:spcAft>
              <a:buClr>
                <a:schemeClr val="dk1"/>
              </a:buClr>
              <a:buSzPts val="1100"/>
              <a:buFont typeface="Arial"/>
              <a:buNone/>
            </a:pPr>
            <a:r>
              <a:rPr lang="en"/>
              <a:t>Persons with Disabilities, the DIAUD Network enables concerted disability-inclusive efforts to</a:t>
            </a:r>
            <a:endParaRPr/>
          </a:p>
          <a:p>
            <a:pPr indent="0" lvl="0" marL="0" rtl="0" algn="l">
              <a:spcBef>
                <a:spcPts val="0"/>
              </a:spcBef>
              <a:spcAft>
                <a:spcPts val="0"/>
              </a:spcAft>
              <a:buClr>
                <a:schemeClr val="dk1"/>
              </a:buClr>
              <a:buSzPts val="1100"/>
              <a:buFont typeface="Arial"/>
              <a:buNone/>
            </a:pPr>
            <a:r>
              <a:rPr lang="en"/>
              <a:t>contribute to Habitat III through its multi-stakeholder partners working on both disability and</a:t>
            </a:r>
            <a:endParaRPr/>
          </a:p>
          <a:p>
            <a:pPr indent="0" lvl="0" marL="0" rtl="0" algn="l">
              <a:spcBef>
                <a:spcPts val="0"/>
              </a:spcBef>
              <a:spcAft>
                <a:spcPts val="0"/>
              </a:spcAft>
              <a:buClr>
                <a:schemeClr val="dk1"/>
              </a:buClr>
              <a:buSzPts val="1100"/>
              <a:buFont typeface="Arial"/>
              <a:buNone/>
            </a:pPr>
            <a:r>
              <a:rPr lang="en"/>
              <a:t>urban development issues.</a:t>
            </a:r>
            <a:endParaRPr/>
          </a:p>
          <a:p>
            <a:pPr indent="0" lvl="0" marL="0" rtl="0" algn="l">
              <a:spcBef>
                <a:spcPts val="0"/>
              </a:spcBef>
              <a:spcAft>
                <a:spcPts val="0"/>
              </a:spcAft>
              <a:buClr>
                <a:schemeClr val="dk1"/>
              </a:buClr>
              <a:buSzPts val="1100"/>
              <a:buFont typeface="Arial"/>
              <a:buNone/>
            </a:pPr>
            <a:r>
              <a:rPr lang="en"/>
              <a:t>The DIAUD Network is supported by the Disability Inclusive Development (DID) Policy</a:t>
            </a:r>
            <a:endParaRPr/>
          </a:p>
          <a:p>
            <a:pPr indent="0" lvl="0" marL="0" rtl="0" algn="l">
              <a:spcBef>
                <a:spcPts val="0"/>
              </a:spcBef>
              <a:spcAft>
                <a:spcPts val="0"/>
              </a:spcAft>
              <a:buClr>
                <a:schemeClr val="dk1"/>
              </a:buClr>
              <a:buSzPts val="1100"/>
              <a:buFont typeface="Arial"/>
              <a:buNone/>
            </a:pPr>
            <a:r>
              <a:rPr lang="en"/>
              <a:t>Collaboratory, an initiative of the Institute on Disability and Public Policy at American University</a:t>
            </a:r>
            <a:endParaRPr/>
          </a:p>
          <a:p>
            <a:pPr indent="0" lvl="0" marL="0" rtl="0" algn="l">
              <a:spcBef>
                <a:spcPts val="0"/>
              </a:spcBef>
              <a:spcAft>
                <a:spcPts val="0"/>
              </a:spcAft>
              <a:buNone/>
            </a:pPr>
            <a:r>
              <a:rPr lang="en"/>
              <a:t>and supported by The Nippon Foundation.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adb767d09e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adb767d09e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adb767d09e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adb767d09e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adb767d09e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adb767d09e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adb767d09e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adb767d09e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adb767d09e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adb767d09e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adb767d09e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adb767d09e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adb767d09e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adb767d09e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adb767d09e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adb767d09e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a2ebfcd70f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a2ebfcd70f_0_2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a2ebfcd70f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a2ebfcd70f_0_2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a34c294e2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a34c294e2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adb767d09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adb767d09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adb767d09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adb767d09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add25308ba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add25308ba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adb767d09e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adb767d09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adb767d09e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adb767d09e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adb767d09e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adb767d09e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adb767d09e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adb767d09e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ection 1 1 1">
  <p:cSld name="SECTION_HEADER_1_1_1">
    <p:spTree>
      <p:nvGrpSpPr>
        <p:cNvPr id="56" name="Shape 56"/>
        <p:cNvGrpSpPr/>
        <p:nvPr/>
      </p:nvGrpSpPr>
      <p:grpSpPr>
        <a:xfrm>
          <a:off x="0" y="0"/>
          <a:ext cx="0" cy="0"/>
          <a:chOff x="0" y="0"/>
          <a:chExt cx="0" cy="0"/>
        </a:xfrm>
      </p:grpSpPr>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8" name="Google Shape;58;p11"/>
          <p:cNvSpPr/>
          <p:nvPr/>
        </p:nvSpPr>
        <p:spPr>
          <a:xfrm>
            <a:off x="0" y="0"/>
            <a:ext cx="2071800" cy="51435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D85C6"/>
              </a:solidFill>
            </a:endParaRPr>
          </a:p>
        </p:txBody>
      </p:sp>
      <p:sp>
        <p:nvSpPr>
          <p:cNvPr id="59" name="Google Shape;59;p11"/>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1"/>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5500"/>
              <a:buNone/>
              <a:defRPr b="1" sz="5500">
                <a:solidFill>
                  <a:srgbClr val="FFFFFF"/>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61" name="Google Shape;61;p11"/>
          <p:cNvSpPr txBox="1"/>
          <p:nvPr>
            <p:ph idx="2" type="title"/>
          </p:nvPr>
        </p:nvSpPr>
        <p:spPr>
          <a:xfrm>
            <a:off x="2495875" y="682386"/>
            <a:ext cx="6183000" cy="1177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274E13"/>
              </a:buClr>
              <a:buSzPts val="3000"/>
              <a:buNone/>
              <a:defRPr b="1" sz="3000">
                <a:solidFill>
                  <a:srgbClr val="274E13"/>
                </a:solidFill>
              </a:defRPr>
            </a:lvl1pPr>
            <a:lvl2pPr lvl="1" rtl="0">
              <a:spcBef>
                <a:spcPts val="0"/>
              </a:spcBef>
              <a:spcAft>
                <a:spcPts val="0"/>
              </a:spcAft>
              <a:buClr>
                <a:srgbClr val="0B5394"/>
              </a:buClr>
              <a:buSzPts val="3000"/>
              <a:buNone/>
              <a:defRPr b="1" sz="3000">
                <a:solidFill>
                  <a:srgbClr val="0B5394"/>
                </a:solidFill>
              </a:defRPr>
            </a:lvl2pPr>
            <a:lvl3pPr lvl="2" rtl="0">
              <a:spcBef>
                <a:spcPts val="0"/>
              </a:spcBef>
              <a:spcAft>
                <a:spcPts val="0"/>
              </a:spcAft>
              <a:buClr>
                <a:srgbClr val="0B5394"/>
              </a:buClr>
              <a:buSzPts val="3000"/>
              <a:buNone/>
              <a:defRPr b="1" sz="3000">
                <a:solidFill>
                  <a:srgbClr val="0B5394"/>
                </a:solidFill>
              </a:defRPr>
            </a:lvl3pPr>
            <a:lvl4pPr lvl="3" rtl="0">
              <a:spcBef>
                <a:spcPts val="0"/>
              </a:spcBef>
              <a:spcAft>
                <a:spcPts val="0"/>
              </a:spcAft>
              <a:buClr>
                <a:srgbClr val="0B5394"/>
              </a:buClr>
              <a:buSzPts val="3000"/>
              <a:buNone/>
              <a:defRPr b="1" sz="3000">
                <a:solidFill>
                  <a:srgbClr val="0B5394"/>
                </a:solidFill>
              </a:defRPr>
            </a:lvl4pPr>
            <a:lvl5pPr lvl="4" rtl="0">
              <a:spcBef>
                <a:spcPts val="0"/>
              </a:spcBef>
              <a:spcAft>
                <a:spcPts val="0"/>
              </a:spcAft>
              <a:buClr>
                <a:srgbClr val="0B5394"/>
              </a:buClr>
              <a:buSzPts val="3000"/>
              <a:buNone/>
              <a:defRPr b="1" sz="3000">
                <a:solidFill>
                  <a:srgbClr val="0B5394"/>
                </a:solidFill>
              </a:defRPr>
            </a:lvl5pPr>
            <a:lvl6pPr lvl="5" rtl="0">
              <a:spcBef>
                <a:spcPts val="0"/>
              </a:spcBef>
              <a:spcAft>
                <a:spcPts val="0"/>
              </a:spcAft>
              <a:buClr>
                <a:srgbClr val="0B5394"/>
              </a:buClr>
              <a:buSzPts val="3000"/>
              <a:buNone/>
              <a:defRPr b="1" sz="3000">
                <a:solidFill>
                  <a:srgbClr val="0B5394"/>
                </a:solidFill>
              </a:defRPr>
            </a:lvl6pPr>
            <a:lvl7pPr lvl="6" rtl="0">
              <a:spcBef>
                <a:spcPts val="0"/>
              </a:spcBef>
              <a:spcAft>
                <a:spcPts val="0"/>
              </a:spcAft>
              <a:buClr>
                <a:srgbClr val="0B5394"/>
              </a:buClr>
              <a:buSzPts val="3000"/>
              <a:buNone/>
              <a:defRPr b="1" sz="3000">
                <a:solidFill>
                  <a:srgbClr val="0B5394"/>
                </a:solidFill>
              </a:defRPr>
            </a:lvl7pPr>
            <a:lvl8pPr lvl="7" rtl="0">
              <a:spcBef>
                <a:spcPts val="0"/>
              </a:spcBef>
              <a:spcAft>
                <a:spcPts val="0"/>
              </a:spcAft>
              <a:buClr>
                <a:srgbClr val="0B5394"/>
              </a:buClr>
              <a:buSzPts val="3000"/>
              <a:buNone/>
              <a:defRPr b="1" sz="3000">
                <a:solidFill>
                  <a:srgbClr val="0B5394"/>
                </a:solidFill>
              </a:defRPr>
            </a:lvl8pPr>
            <a:lvl9pPr lvl="8" rtl="0">
              <a:spcBef>
                <a:spcPts val="0"/>
              </a:spcBef>
              <a:spcAft>
                <a:spcPts val="0"/>
              </a:spcAft>
              <a:buClr>
                <a:srgbClr val="0B5394"/>
              </a:buClr>
              <a:buSzPts val="3000"/>
              <a:buNone/>
              <a:defRPr b="1" sz="3000">
                <a:solidFill>
                  <a:srgbClr val="0B5394"/>
                </a:solidFill>
              </a:defRPr>
            </a:lvl9pPr>
          </a:lstStyle>
          <a:p/>
        </p:txBody>
      </p:sp>
      <p:sp>
        <p:nvSpPr>
          <p:cNvPr id="62" name="Google Shape;62;p11"/>
          <p:cNvSpPr txBox="1"/>
          <p:nvPr>
            <p:ph idx="3" type="title"/>
          </p:nvPr>
        </p:nvSpPr>
        <p:spPr>
          <a:xfrm>
            <a:off x="2632025" y="1996700"/>
            <a:ext cx="6114900" cy="21897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65" name="Google Shape;65;p12"/>
          <p:cNvCxnSpPr/>
          <p:nvPr/>
        </p:nvCxnSpPr>
        <p:spPr>
          <a:xfrm>
            <a:off x="172350" y="703425"/>
            <a:ext cx="1853400" cy="0"/>
          </a:xfrm>
          <a:prstGeom prst="straightConnector1">
            <a:avLst/>
          </a:prstGeom>
          <a:noFill/>
          <a:ln cap="flat" cmpd="sng" w="76200">
            <a:solidFill>
              <a:srgbClr val="F5C763"/>
            </a:solidFill>
            <a:prstDash val="solid"/>
            <a:round/>
            <a:headEnd len="med" w="med" type="none"/>
            <a:tailEnd len="med" w="med" type="none"/>
          </a:ln>
        </p:spPr>
      </p:cxnSp>
      <p:sp>
        <p:nvSpPr>
          <p:cNvPr id="66" name="Google Shape;66;p12"/>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a:spcBef>
                <a:spcPts val="0"/>
              </a:spcBef>
              <a:spcAft>
                <a:spcPts val="0"/>
              </a:spcAft>
              <a:buClr>
                <a:srgbClr val="CE7A3B"/>
              </a:buClr>
              <a:buSzPts val="1800"/>
              <a:buFont typeface="Montserrat Medium"/>
              <a:buNone/>
              <a:defRPr sz="1800">
                <a:solidFill>
                  <a:srgbClr val="CE7A3B"/>
                </a:solidFill>
                <a:latin typeface="Montserrat Medium"/>
                <a:ea typeface="Montserrat Medium"/>
                <a:cs typeface="Montserrat Medium"/>
                <a:sym typeface="Montserrat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7" name="Google Shape;67;p12"/>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a:spcBef>
                <a:spcPts val="0"/>
              </a:spcBef>
              <a:spcAft>
                <a:spcPts val="0"/>
              </a:spcAft>
              <a:buSzPts val="1300"/>
              <a:buNone/>
              <a:defRPr sz="13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68" name="Shape 68"/>
        <p:cNvGrpSpPr/>
        <p:nvPr/>
      </p:nvGrpSpPr>
      <p:grpSpPr>
        <a:xfrm>
          <a:off x="0" y="0"/>
          <a:ext cx="0" cy="0"/>
          <a:chOff x="0" y="0"/>
          <a:chExt cx="0" cy="0"/>
        </a:xfrm>
      </p:grpSpPr>
      <p:sp>
        <p:nvSpPr>
          <p:cNvPr id="69" name="Google Shape;69;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70" name="Google Shape;70;p13"/>
          <p:cNvCxnSpPr/>
          <p:nvPr/>
        </p:nvCxnSpPr>
        <p:spPr>
          <a:xfrm>
            <a:off x="172350" y="703425"/>
            <a:ext cx="1853400" cy="0"/>
          </a:xfrm>
          <a:prstGeom prst="straightConnector1">
            <a:avLst/>
          </a:prstGeom>
          <a:noFill/>
          <a:ln cap="flat" cmpd="sng" w="76200">
            <a:solidFill>
              <a:srgbClr val="F5C763"/>
            </a:solidFill>
            <a:prstDash val="solid"/>
            <a:round/>
            <a:headEnd len="med" w="med" type="none"/>
            <a:tailEnd len="med" w="med" type="none"/>
          </a:ln>
        </p:spPr>
      </p:cxnSp>
      <p:sp>
        <p:nvSpPr>
          <p:cNvPr id="71" name="Google Shape;71;p13"/>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CE7A3B"/>
              </a:buClr>
              <a:buSzPts val="1800"/>
              <a:buFont typeface="Montserrat Medium"/>
              <a:buNone/>
              <a:defRPr sz="1800">
                <a:solidFill>
                  <a:srgbClr val="CE7A3B"/>
                </a:solidFill>
                <a:latin typeface="Montserrat Medium"/>
                <a:ea typeface="Montserrat Medium"/>
                <a:cs typeface="Montserrat Medium"/>
                <a:sym typeface="Montserrat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3"/>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3"/>
          <p:cNvSpPr/>
          <p:nvPr/>
        </p:nvSpPr>
        <p:spPr>
          <a:xfrm>
            <a:off x="-50" y="3842125"/>
            <a:ext cx="9144000" cy="1301700"/>
          </a:xfrm>
          <a:prstGeom prst="rect">
            <a:avLst/>
          </a:prstGeom>
          <a:solidFill>
            <a:srgbClr val="F7C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74" name="Shape 74"/>
        <p:cNvGrpSpPr/>
        <p:nvPr/>
      </p:nvGrpSpPr>
      <p:grpSpPr>
        <a:xfrm>
          <a:off x="0" y="0"/>
          <a:ext cx="0" cy="0"/>
          <a:chOff x="0" y="0"/>
          <a:chExt cx="0" cy="0"/>
        </a:xfrm>
      </p:grpSpPr>
      <p:sp>
        <p:nvSpPr>
          <p:cNvPr id="75" name="Google Shape;75;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76" name="Google Shape;76;p14"/>
          <p:cNvCxnSpPr/>
          <p:nvPr/>
        </p:nvCxnSpPr>
        <p:spPr>
          <a:xfrm>
            <a:off x="172350" y="703425"/>
            <a:ext cx="1853400" cy="0"/>
          </a:xfrm>
          <a:prstGeom prst="straightConnector1">
            <a:avLst/>
          </a:prstGeom>
          <a:noFill/>
          <a:ln cap="flat" cmpd="sng" w="76200">
            <a:solidFill>
              <a:srgbClr val="3D85C6"/>
            </a:solidFill>
            <a:prstDash val="solid"/>
            <a:round/>
            <a:headEnd len="med" w="med" type="none"/>
            <a:tailEnd len="med" w="med" type="none"/>
          </a:ln>
        </p:spPr>
      </p:cxnSp>
      <p:sp>
        <p:nvSpPr>
          <p:cNvPr id="77" name="Google Shape;77;p14"/>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B5394"/>
              </a:buClr>
              <a:buSzPts val="1800"/>
              <a:buFont typeface="Montserrat Medium"/>
              <a:buNone/>
              <a:defRPr sz="1800">
                <a:solidFill>
                  <a:srgbClr val="0B5394"/>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
        <p:nvSpPr>
          <p:cNvPr id="78" name="Google Shape;78;p14"/>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4"/>
          <p:cNvSpPr txBox="1"/>
          <p:nvPr/>
        </p:nvSpPr>
        <p:spPr>
          <a:xfrm>
            <a:off x="2416475" y="4957725"/>
            <a:ext cx="6534600" cy="7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p:cSld name="TITLE_AND_BODY_1_3">
    <p:spTree>
      <p:nvGrpSpPr>
        <p:cNvPr id="80" name="Shape 80"/>
        <p:cNvGrpSpPr/>
        <p:nvPr/>
      </p:nvGrpSpPr>
      <p:grpSpPr>
        <a:xfrm>
          <a:off x="0" y="0"/>
          <a:ext cx="0" cy="0"/>
          <a:chOff x="0" y="0"/>
          <a:chExt cx="0" cy="0"/>
        </a:xfrm>
      </p:grpSpPr>
      <p:sp>
        <p:nvSpPr>
          <p:cNvPr id="81" name="Google Shape;8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82" name="Google Shape;82;p15"/>
          <p:cNvCxnSpPr/>
          <p:nvPr/>
        </p:nvCxnSpPr>
        <p:spPr>
          <a:xfrm>
            <a:off x="172350" y="703425"/>
            <a:ext cx="1853400" cy="0"/>
          </a:xfrm>
          <a:prstGeom prst="straightConnector1">
            <a:avLst/>
          </a:prstGeom>
          <a:noFill/>
          <a:ln cap="flat" cmpd="sng" w="76200">
            <a:solidFill>
              <a:srgbClr val="F5C763"/>
            </a:solidFill>
            <a:prstDash val="solid"/>
            <a:round/>
            <a:headEnd len="med" w="med" type="none"/>
            <a:tailEnd len="med" w="med" type="none"/>
          </a:ln>
        </p:spPr>
      </p:cxnSp>
      <p:sp>
        <p:nvSpPr>
          <p:cNvPr id="83" name="Google Shape;83;p15"/>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B45F06"/>
              </a:buClr>
              <a:buSzPts val="1800"/>
              <a:buFont typeface="Montserrat Medium"/>
              <a:buNone/>
              <a:defRPr sz="1800">
                <a:solidFill>
                  <a:srgbClr val="B45F06"/>
                </a:solidFill>
                <a:latin typeface="Montserrat Medium"/>
                <a:ea typeface="Montserrat Medium"/>
                <a:cs typeface="Montserrat Medium"/>
                <a:sym typeface="Montserrat Medium"/>
              </a:defRPr>
            </a:lvl1pPr>
            <a:lvl2pPr lvl="1" rtl="0">
              <a:spcBef>
                <a:spcPts val="0"/>
              </a:spcBef>
              <a:spcAft>
                <a:spcPts val="0"/>
              </a:spcAft>
              <a:buClr>
                <a:srgbClr val="351C75"/>
              </a:buClr>
              <a:buSzPts val="2800"/>
              <a:buNone/>
              <a:defRPr>
                <a:solidFill>
                  <a:srgbClr val="351C75"/>
                </a:solidFill>
              </a:defRPr>
            </a:lvl2pPr>
            <a:lvl3pPr lvl="2" rtl="0">
              <a:spcBef>
                <a:spcPts val="0"/>
              </a:spcBef>
              <a:spcAft>
                <a:spcPts val="0"/>
              </a:spcAft>
              <a:buClr>
                <a:srgbClr val="351C75"/>
              </a:buClr>
              <a:buSzPts val="2800"/>
              <a:buNone/>
              <a:defRPr>
                <a:solidFill>
                  <a:srgbClr val="351C75"/>
                </a:solidFill>
              </a:defRPr>
            </a:lvl3pPr>
            <a:lvl4pPr lvl="3" rtl="0">
              <a:spcBef>
                <a:spcPts val="0"/>
              </a:spcBef>
              <a:spcAft>
                <a:spcPts val="0"/>
              </a:spcAft>
              <a:buClr>
                <a:srgbClr val="351C75"/>
              </a:buClr>
              <a:buSzPts val="2800"/>
              <a:buNone/>
              <a:defRPr>
                <a:solidFill>
                  <a:srgbClr val="351C75"/>
                </a:solidFill>
              </a:defRPr>
            </a:lvl4pPr>
            <a:lvl5pPr lvl="4" rtl="0">
              <a:spcBef>
                <a:spcPts val="0"/>
              </a:spcBef>
              <a:spcAft>
                <a:spcPts val="0"/>
              </a:spcAft>
              <a:buClr>
                <a:srgbClr val="351C75"/>
              </a:buClr>
              <a:buSzPts val="2800"/>
              <a:buNone/>
              <a:defRPr>
                <a:solidFill>
                  <a:srgbClr val="351C75"/>
                </a:solidFill>
              </a:defRPr>
            </a:lvl5pPr>
            <a:lvl6pPr lvl="5" rtl="0">
              <a:spcBef>
                <a:spcPts val="0"/>
              </a:spcBef>
              <a:spcAft>
                <a:spcPts val="0"/>
              </a:spcAft>
              <a:buClr>
                <a:srgbClr val="351C75"/>
              </a:buClr>
              <a:buSzPts val="2800"/>
              <a:buNone/>
              <a:defRPr>
                <a:solidFill>
                  <a:srgbClr val="351C75"/>
                </a:solidFill>
              </a:defRPr>
            </a:lvl6pPr>
            <a:lvl7pPr lvl="6" rtl="0">
              <a:spcBef>
                <a:spcPts val="0"/>
              </a:spcBef>
              <a:spcAft>
                <a:spcPts val="0"/>
              </a:spcAft>
              <a:buClr>
                <a:srgbClr val="351C75"/>
              </a:buClr>
              <a:buSzPts val="2800"/>
              <a:buNone/>
              <a:defRPr>
                <a:solidFill>
                  <a:srgbClr val="351C75"/>
                </a:solidFill>
              </a:defRPr>
            </a:lvl7pPr>
            <a:lvl8pPr lvl="7" rtl="0">
              <a:spcBef>
                <a:spcPts val="0"/>
              </a:spcBef>
              <a:spcAft>
                <a:spcPts val="0"/>
              </a:spcAft>
              <a:buClr>
                <a:srgbClr val="351C75"/>
              </a:buClr>
              <a:buSzPts val="2800"/>
              <a:buNone/>
              <a:defRPr>
                <a:solidFill>
                  <a:srgbClr val="351C75"/>
                </a:solidFill>
              </a:defRPr>
            </a:lvl8pPr>
            <a:lvl9pPr lvl="8" rtl="0">
              <a:spcBef>
                <a:spcPts val="0"/>
              </a:spcBef>
              <a:spcAft>
                <a:spcPts val="0"/>
              </a:spcAft>
              <a:buClr>
                <a:srgbClr val="351C75"/>
              </a:buClr>
              <a:buSzPts val="2800"/>
              <a:buNone/>
              <a:defRPr>
                <a:solidFill>
                  <a:srgbClr val="351C75"/>
                </a:solidFill>
              </a:defRPr>
            </a:lvl9pPr>
          </a:lstStyle>
          <a:p/>
        </p:txBody>
      </p:sp>
      <p:sp>
        <p:nvSpPr>
          <p:cNvPr id="84" name="Google Shape;84;p15"/>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p:cSld name="TITLE_AND_BODY_1_3_1">
    <p:spTree>
      <p:nvGrpSpPr>
        <p:cNvPr id="85" name="Shape 85"/>
        <p:cNvGrpSpPr/>
        <p:nvPr/>
      </p:nvGrpSpPr>
      <p:grpSpPr>
        <a:xfrm>
          <a:off x="0" y="0"/>
          <a:ext cx="0" cy="0"/>
          <a:chOff x="0" y="0"/>
          <a:chExt cx="0" cy="0"/>
        </a:xfrm>
      </p:grpSpPr>
      <p:sp>
        <p:nvSpPr>
          <p:cNvPr id="86" name="Google Shape;8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87" name="Google Shape;87;p16"/>
          <p:cNvCxnSpPr/>
          <p:nvPr/>
        </p:nvCxnSpPr>
        <p:spPr>
          <a:xfrm>
            <a:off x="172350" y="703425"/>
            <a:ext cx="1853400" cy="0"/>
          </a:xfrm>
          <a:prstGeom prst="straightConnector1">
            <a:avLst/>
          </a:prstGeom>
          <a:noFill/>
          <a:ln cap="flat" cmpd="sng" w="76200">
            <a:solidFill>
              <a:srgbClr val="E06666"/>
            </a:solidFill>
            <a:prstDash val="solid"/>
            <a:round/>
            <a:headEnd len="med" w="med" type="none"/>
            <a:tailEnd len="med" w="med" type="none"/>
          </a:ln>
        </p:spPr>
      </p:cxnSp>
      <p:sp>
        <p:nvSpPr>
          <p:cNvPr id="88" name="Google Shape;88;p16"/>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741B47"/>
              </a:buClr>
              <a:buSzPts val="1800"/>
              <a:buFont typeface="Montserrat Medium"/>
              <a:buNone/>
              <a:defRPr sz="1800">
                <a:solidFill>
                  <a:srgbClr val="741B47"/>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89" name="Google Shape;89;p16"/>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4">
  <p:cSld name="TITLE_AND_BODY_1_4">
    <p:spTree>
      <p:nvGrpSpPr>
        <p:cNvPr id="90" name="Shape 90"/>
        <p:cNvGrpSpPr/>
        <p:nvPr/>
      </p:nvGrpSpPr>
      <p:grpSpPr>
        <a:xfrm>
          <a:off x="0" y="0"/>
          <a:ext cx="0" cy="0"/>
          <a:chOff x="0" y="0"/>
          <a:chExt cx="0" cy="0"/>
        </a:xfrm>
      </p:grpSpPr>
      <p:sp>
        <p:nvSpPr>
          <p:cNvPr id="91" name="Google Shape;91;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92" name="Google Shape;92;p17"/>
          <p:cNvCxnSpPr/>
          <p:nvPr/>
        </p:nvCxnSpPr>
        <p:spPr>
          <a:xfrm>
            <a:off x="172350" y="703425"/>
            <a:ext cx="1853400" cy="0"/>
          </a:xfrm>
          <a:prstGeom prst="straightConnector1">
            <a:avLst/>
          </a:prstGeom>
          <a:noFill/>
          <a:ln cap="flat" cmpd="sng" w="76200">
            <a:solidFill>
              <a:srgbClr val="3D85C6"/>
            </a:solidFill>
            <a:prstDash val="solid"/>
            <a:round/>
            <a:headEnd len="med" w="med" type="none"/>
            <a:tailEnd len="med" w="med" type="none"/>
          </a:ln>
        </p:spPr>
      </p:cxnSp>
      <p:sp>
        <p:nvSpPr>
          <p:cNvPr id="93" name="Google Shape;93;p17"/>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B5394"/>
              </a:buClr>
              <a:buSzPts val="1800"/>
              <a:buFont typeface="Montserrat Medium"/>
              <a:buNone/>
              <a:defRPr sz="1800">
                <a:solidFill>
                  <a:srgbClr val="0B5394"/>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
        <p:nvSpPr>
          <p:cNvPr id="94" name="Google Shape;94;p17"/>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5" name="Google Shape;95;p17"/>
          <p:cNvSpPr/>
          <p:nvPr/>
        </p:nvSpPr>
        <p:spPr>
          <a:xfrm>
            <a:off x="-50" y="3842125"/>
            <a:ext cx="9144000" cy="13017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2">
  <p:cSld name="TITLE_AND_BODY_1_3_2">
    <p:spTree>
      <p:nvGrpSpPr>
        <p:cNvPr id="96" name="Shape 96"/>
        <p:cNvGrpSpPr/>
        <p:nvPr/>
      </p:nvGrpSpPr>
      <p:grpSpPr>
        <a:xfrm>
          <a:off x="0" y="0"/>
          <a:ext cx="0" cy="0"/>
          <a:chOff x="0" y="0"/>
          <a:chExt cx="0" cy="0"/>
        </a:xfrm>
      </p:grpSpPr>
      <p:sp>
        <p:nvSpPr>
          <p:cNvPr id="97" name="Google Shape;97;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98" name="Google Shape;98;p18"/>
          <p:cNvCxnSpPr/>
          <p:nvPr/>
        </p:nvCxnSpPr>
        <p:spPr>
          <a:xfrm>
            <a:off x="172350" y="703425"/>
            <a:ext cx="1853400" cy="0"/>
          </a:xfrm>
          <a:prstGeom prst="straightConnector1">
            <a:avLst/>
          </a:prstGeom>
          <a:noFill/>
          <a:ln cap="flat" cmpd="sng" w="76200">
            <a:solidFill>
              <a:srgbClr val="F5C763"/>
            </a:solidFill>
            <a:prstDash val="solid"/>
            <a:round/>
            <a:headEnd len="med" w="med" type="none"/>
            <a:tailEnd len="med" w="med" type="none"/>
          </a:ln>
        </p:spPr>
      </p:cxnSp>
      <p:sp>
        <p:nvSpPr>
          <p:cNvPr id="99" name="Google Shape;99;p18"/>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B45F06"/>
              </a:buClr>
              <a:buSzPts val="1800"/>
              <a:buFont typeface="Montserrat Medium"/>
              <a:buNone/>
              <a:defRPr sz="1800">
                <a:solidFill>
                  <a:srgbClr val="B45F06"/>
                </a:solidFill>
                <a:latin typeface="Montserrat Medium"/>
                <a:ea typeface="Montserrat Medium"/>
                <a:cs typeface="Montserrat Medium"/>
                <a:sym typeface="Montserrat Medium"/>
              </a:defRPr>
            </a:lvl1pPr>
            <a:lvl2pPr lvl="1" rtl="0">
              <a:spcBef>
                <a:spcPts val="0"/>
              </a:spcBef>
              <a:spcAft>
                <a:spcPts val="0"/>
              </a:spcAft>
              <a:buClr>
                <a:srgbClr val="351C75"/>
              </a:buClr>
              <a:buSzPts val="2800"/>
              <a:buNone/>
              <a:defRPr>
                <a:solidFill>
                  <a:srgbClr val="351C75"/>
                </a:solidFill>
              </a:defRPr>
            </a:lvl2pPr>
            <a:lvl3pPr lvl="2" rtl="0">
              <a:spcBef>
                <a:spcPts val="0"/>
              </a:spcBef>
              <a:spcAft>
                <a:spcPts val="0"/>
              </a:spcAft>
              <a:buClr>
                <a:srgbClr val="351C75"/>
              </a:buClr>
              <a:buSzPts val="2800"/>
              <a:buNone/>
              <a:defRPr>
                <a:solidFill>
                  <a:srgbClr val="351C75"/>
                </a:solidFill>
              </a:defRPr>
            </a:lvl3pPr>
            <a:lvl4pPr lvl="3" rtl="0">
              <a:spcBef>
                <a:spcPts val="0"/>
              </a:spcBef>
              <a:spcAft>
                <a:spcPts val="0"/>
              </a:spcAft>
              <a:buClr>
                <a:srgbClr val="351C75"/>
              </a:buClr>
              <a:buSzPts val="2800"/>
              <a:buNone/>
              <a:defRPr>
                <a:solidFill>
                  <a:srgbClr val="351C75"/>
                </a:solidFill>
              </a:defRPr>
            </a:lvl4pPr>
            <a:lvl5pPr lvl="4" rtl="0">
              <a:spcBef>
                <a:spcPts val="0"/>
              </a:spcBef>
              <a:spcAft>
                <a:spcPts val="0"/>
              </a:spcAft>
              <a:buClr>
                <a:srgbClr val="351C75"/>
              </a:buClr>
              <a:buSzPts val="2800"/>
              <a:buNone/>
              <a:defRPr>
                <a:solidFill>
                  <a:srgbClr val="351C75"/>
                </a:solidFill>
              </a:defRPr>
            </a:lvl5pPr>
            <a:lvl6pPr lvl="5" rtl="0">
              <a:spcBef>
                <a:spcPts val="0"/>
              </a:spcBef>
              <a:spcAft>
                <a:spcPts val="0"/>
              </a:spcAft>
              <a:buClr>
                <a:srgbClr val="351C75"/>
              </a:buClr>
              <a:buSzPts val="2800"/>
              <a:buNone/>
              <a:defRPr>
                <a:solidFill>
                  <a:srgbClr val="351C75"/>
                </a:solidFill>
              </a:defRPr>
            </a:lvl6pPr>
            <a:lvl7pPr lvl="6" rtl="0">
              <a:spcBef>
                <a:spcPts val="0"/>
              </a:spcBef>
              <a:spcAft>
                <a:spcPts val="0"/>
              </a:spcAft>
              <a:buClr>
                <a:srgbClr val="351C75"/>
              </a:buClr>
              <a:buSzPts val="2800"/>
              <a:buNone/>
              <a:defRPr>
                <a:solidFill>
                  <a:srgbClr val="351C75"/>
                </a:solidFill>
              </a:defRPr>
            </a:lvl7pPr>
            <a:lvl8pPr lvl="7" rtl="0">
              <a:spcBef>
                <a:spcPts val="0"/>
              </a:spcBef>
              <a:spcAft>
                <a:spcPts val="0"/>
              </a:spcAft>
              <a:buClr>
                <a:srgbClr val="351C75"/>
              </a:buClr>
              <a:buSzPts val="2800"/>
              <a:buNone/>
              <a:defRPr>
                <a:solidFill>
                  <a:srgbClr val="351C75"/>
                </a:solidFill>
              </a:defRPr>
            </a:lvl8pPr>
            <a:lvl9pPr lvl="8" rtl="0">
              <a:spcBef>
                <a:spcPts val="0"/>
              </a:spcBef>
              <a:spcAft>
                <a:spcPts val="0"/>
              </a:spcAft>
              <a:buClr>
                <a:srgbClr val="351C75"/>
              </a:buClr>
              <a:buSzPts val="2800"/>
              <a:buNone/>
              <a:defRPr>
                <a:solidFill>
                  <a:srgbClr val="351C75"/>
                </a:solidFill>
              </a:defRPr>
            </a:lvl9pPr>
          </a:lstStyle>
          <a:p/>
        </p:txBody>
      </p:sp>
      <p:sp>
        <p:nvSpPr>
          <p:cNvPr id="100" name="Google Shape;100;p18"/>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2">
  <p:cSld name="TITLE_AND_BODY_1_3_1_2">
    <p:spTree>
      <p:nvGrpSpPr>
        <p:cNvPr id="101" name="Shape 101"/>
        <p:cNvGrpSpPr/>
        <p:nvPr/>
      </p:nvGrpSpPr>
      <p:grpSpPr>
        <a:xfrm>
          <a:off x="0" y="0"/>
          <a:ext cx="0" cy="0"/>
          <a:chOff x="0" y="0"/>
          <a:chExt cx="0" cy="0"/>
        </a:xfrm>
      </p:grpSpPr>
      <p:sp>
        <p:nvSpPr>
          <p:cNvPr id="102" name="Google Shape;102;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03" name="Google Shape;103;p19"/>
          <p:cNvCxnSpPr/>
          <p:nvPr/>
        </p:nvCxnSpPr>
        <p:spPr>
          <a:xfrm>
            <a:off x="172350" y="703425"/>
            <a:ext cx="1853400" cy="0"/>
          </a:xfrm>
          <a:prstGeom prst="straightConnector1">
            <a:avLst/>
          </a:prstGeom>
          <a:noFill/>
          <a:ln cap="flat" cmpd="sng" w="76200">
            <a:solidFill>
              <a:srgbClr val="E06666"/>
            </a:solidFill>
            <a:prstDash val="solid"/>
            <a:round/>
            <a:headEnd len="med" w="med" type="none"/>
            <a:tailEnd len="med" w="med" type="none"/>
          </a:ln>
        </p:spPr>
      </p:cxnSp>
      <p:sp>
        <p:nvSpPr>
          <p:cNvPr id="104" name="Google Shape;104;p19"/>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741B47"/>
              </a:buClr>
              <a:buSzPts val="1800"/>
              <a:buFont typeface="Montserrat Medium"/>
              <a:buNone/>
              <a:defRPr sz="1800">
                <a:solidFill>
                  <a:srgbClr val="741B47"/>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105" name="Google Shape;105;p19"/>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6" name="Google Shape;106;p19"/>
          <p:cNvSpPr/>
          <p:nvPr/>
        </p:nvSpPr>
        <p:spPr>
          <a:xfrm>
            <a:off x="-50" y="3842125"/>
            <a:ext cx="9144000" cy="13017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1">
  <p:cSld name="TITLE_AND_BODY_1_3_1_1">
    <p:spTree>
      <p:nvGrpSpPr>
        <p:cNvPr id="107" name="Shape 107"/>
        <p:cNvGrpSpPr/>
        <p:nvPr/>
      </p:nvGrpSpPr>
      <p:grpSpPr>
        <a:xfrm>
          <a:off x="0" y="0"/>
          <a:ext cx="0" cy="0"/>
          <a:chOff x="0" y="0"/>
          <a:chExt cx="0" cy="0"/>
        </a:xfrm>
      </p:grpSpPr>
      <p:sp>
        <p:nvSpPr>
          <p:cNvPr id="108" name="Google Shape;108;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09" name="Google Shape;109;p20"/>
          <p:cNvCxnSpPr/>
          <p:nvPr/>
        </p:nvCxnSpPr>
        <p:spPr>
          <a:xfrm>
            <a:off x="172350" y="703425"/>
            <a:ext cx="1853400" cy="0"/>
          </a:xfrm>
          <a:prstGeom prst="straightConnector1">
            <a:avLst/>
          </a:prstGeom>
          <a:noFill/>
          <a:ln cap="flat" cmpd="sng" w="76200">
            <a:solidFill>
              <a:srgbClr val="F7C86E"/>
            </a:solidFill>
            <a:prstDash val="solid"/>
            <a:round/>
            <a:headEnd len="med" w="med" type="none"/>
            <a:tailEnd len="med" w="med" type="none"/>
          </a:ln>
        </p:spPr>
      </p:cxnSp>
      <p:sp>
        <p:nvSpPr>
          <p:cNvPr id="110" name="Google Shape;110;p20"/>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741B47"/>
              </a:buClr>
              <a:buSzPts val="1800"/>
              <a:buFont typeface="Montserrat Medium"/>
              <a:buNone/>
              <a:defRPr sz="1800">
                <a:solidFill>
                  <a:srgbClr val="741B47"/>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111" name="Google Shape;111;p20"/>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2" name="Google Shape;112;p20"/>
          <p:cNvSpPr/>
          <p:nvPr/>
        </p:nvSpPr>
        <p:spPr>
          <a:xfrm>
            <a:off x="-50" y="3842125"/>
            <a:ext cx="9144000" cy="1301700"/>
          </a:xfrm>
          <a:prstGeom prst="rect">
            <a:avLst/>
          </a:prstGeom>
          <a:solidFill>
            <a:srgbClr val="F7C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3" name="Shape 13"/>
        <p:cNvGrpSpPr/>
        <p:nvPr/>
      </p:nvGrpSpPr>
      <p:grpSpPr>
        <a:xfrm>
          <a:off x="0" y="0"/>
          <a:ext cx="0" cy="0"/>
          <a:chOff x="0" y="0"/>
          <a:chExt cx="0" cy="0"/>
        </a:xfrm>
      </p:grpSpPr>
      <p:sp>
        <p:nvSpPr>
          <p:cNvPr id="14" name="Google Shape;14;p3"/>
          <p:cNvSpPr/>
          <p:nvPr/>
        </p:nvSpPr>
        <p:spPr>
          <a:xfrm>
            <a:off x="170000" y="194288"/>
            <a:ext cx="8804100" cy="4772400"/>
          </a:xfrm>
          <a:prstGeom prst="rect">
            <a:avLst/>
          </a:prstGeom>
          <a:solidFill>
            <a:srgbClr val="F5C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nvSpPr>
        <p:spPr>
          <a:xfrm>
            <a:off x="5678350" y="4198075"/>
            <a:ext cx="30000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tserrat"/>
                <a:ea typeface="Montserrat"/>
                <a:cs typeface="Montserrat"/>
                <a:sym typeface="Montserrat"/>
              </a:rPr>
              <a:t>Version: November 27, 2020</a:t>
            </a:r>
            <a:endParaRPr sz="900"/>
          </a:p>
        </p:txBody>
      </p:sp>
      <p:sp>
        <p:nvSpPr>
          <p:cNvPr id="16" name="Google Shape;16;p3"/>
          <p:cNvSpPr txBox="1"/>
          <p:nvPr>
            <p:ph type="title"/>
          </p:nvPr>
        </p:nvSpPr>
        <p:spPr>
          <a:xfrm>
            <a:off x="404050" y="447675"/>
            <a:ext cx="8048700" cy="1914600"/>
          </a:xfrm>
          <a:prstGeom prst="rect">
            <a:avLst/>
          </a:prstGeom>
        </p:spPr>
        <p:txBody>
          <a:bodyPr anchorCtr="0" anchor="t" bIns="91425" lIns="91425" spcFirstLastPara="1" rIns="91425" wrap="square" tIns="91425">
            <a:noAutofit/>
          </a:bodyPr>
          <a:lstStyle>
            <a:lvl1pPr lvl="0">
              <a:spcBef>
                <a:spcPts val="0"/>
              </a:spcBef>
              <a:spcAft>
                <a:spcPts val="0"/>
              </a:spcAft>
              <a:buClr>
                <a:srgbClr val="FFFFFF"/>
              </a:buClr>
              <a:buSzPts val="6000"/>
              <a:buNone/>
              <a:defRPr b="1" sz="6000">
                <a:solidFill>
                  <a:srgbClr val="FFFFF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 name="Google Shape;17;p3"/>
          <p:cNvSpPr txBox="1"/>
          <p:nvPr>
            <p:ph idx="1" type="subTitle"/>
          </p:nvPr>
        </p:nvSpPr>
        <p:spPr>
          <a:xfrm>
            <a:off x="404050" y="2402625"/>
            <a:ext cx="7206300" cy="10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rgbClr val="FFFFFF"/>
              </a:buClr>
              <a:buSzPts val="3700"/>
              <a:buNone/>
              <a:defRPr sz="3700">
                <a:solidFill>
                  <a:srgbClr val="FFFFFF"/>
                </a:solidFill>
              </a:defRPr>
            </a:lvl1pPr>
            <a:lvl2pPr lvl="1">
              <a:spcBef>
                <a:spcPts val="1600"/>
              </a:spcBef>
              <a:spcAft>
                <a:spcPts val="0"/>
              </a:spcAft>
              <a:buClr>
                <a:srgbClr val="FFFFFF"/>
              </a:buClr>
              <a:buSzPts val="1400"/>
              <a:buNone/>
              <a:defRPr>
                <a:solidFill>
                  <a:srgbClr val="FFFFFF"/>
                </a:solidFill>
              </a:defRPr>
            </a:lvl2pPr>
            <a:lvl3pPr lvl="2">
              <a:spcBef>
                <a:spcPts val="1600"/>
              </a:spcBef>
              <a:spcAft>
                <a:spcPts val="0"/>
              </a:spcAft>
              <a:buClr>
                <a:srgbClr val="FFFFFF"/>
              </a:buClr>
              <a:buSzPts val="1400"/>
              <a:buNone/>
              <a:defRPr>
                <a:solidFill>
                  <a:srgbClr val="FFFFFF"/>
                </a:solidFill>
              </a:defRPr>
            </a:lvl3pPr>
            <a:lvl4pPr lvl="3">
              <a:spcBef>
                <a:spcPts val="1600"/>
              </a:spcBef>
              <a:spcAft>
                <a:spcPts val="0"/>
              </a:spcAft>
              <a:buClr>
                <a:srgbClr val="FFFFFF"/>
              </a:buClr>
              <a:buSzPts val="1400"/>
              <a:buNone/>
              <a:defRPr>
                <a:solidFill>
                  <a:srgbClr val="FFFFFF"/>
                </a:solidFill>
              </a:defRPr>
            </a:lvl4pPr>
            <a:lvl5pPr lvl="4">
              <a:spcBef>
                <a:spcPts val="1600"/>
              </a:spcBef>
              <a:spcAft>
                <a:spcPts val="0"/>
              </a:spcAft>
              <a:buClr>
                <a:srgbClr val="FFFFFF"/>
              </a:buClr>
              <a:buSzPts val="1400"/>
              <a:buNone/>
              <a:defRPr>
                <a:solidFill>
                  <a:srgbClr val="FFFFFF"/>
                </a:solidFill>
              </a:defRPr>
            </a:lvl5pPr>
            <a:lvl6pPr lvl="5">
              <a:spcBef>
                <a:spcPts val="1600"/>
              </a:spcBef>
              <a:spcAft>
                <a:spcPts val="0"/>
              </a:spcAft>
              <a:buClr>
                <a:srgbClr val="FFFFFF"/>
              </a:buClr>
              <a:buSzPts val="1400"/>
              <a:buNone/>
              <a:defRPr>
                <a:solidFill>
                  <a:srgbClr val="FFFFFF"/>
                </a:solidFill>
              </a:defRPr>
            </a:lvl6pPr>
            <a:lvl7pPr lvl="6">
              <a:spcBef>
                <a:spcPts val="1600"/>
              </a:spcBef>
              <a:spcAft>
                <a:spcPts val="0"/>
              </a:spcAft>
              <a:buClr>
                <a:srgbClr val="FFFFFF"/>
              </a:buClr>
              <a:buSzPts val="1400"/>
              <a:buNone/>
              <a:defRPr>
                <a:solidFill>
                  <a:srgbClr val="FFFFFF"/>
                </a:solidFill>
              </a:defRPr>
            </a:lvl7pPr>
            <a:lvl8pPr lvl="7">
              <a:spcBef>
                <a:spcPts val="1600"/>
              </a:spcBef>
              <a:spcAft>
                <a:spcPts val="0"/>
              </a:spcAft>
              <a:buClr>
                <a:srgbClr val="FFFFFF"/>
              </a:buClr>
              <a:buSzPts val="1400"/>
              <a:buNone/>
              <a:defRPr>
                <a:solidFill>
                  <a:srgbClr val="FFFFFF"/>
                </a:solidFill>
              </a:defRPr>
            </a:lvl8pPr>
            <a:lvl9pPr lvl="8">
              <a:spcBef>
                <a:spcPts val="1600"/>
              </a:spcBef>
              <a:spcAft>
                <a:spcPts val="1600"/>
              </a:spcAft>
              <a:buClr>
                <a:srgbClr val="FFFFFF"/>
              </a:buClr>
              <a:buSzPts val="1400"/>
              <a:buNone/>
              <a:defRPr>
                <a:solidFill>
                  <a:srgbClr val="FFFFFF"/>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1 1">
  <p:cSld name="TITLE_AND_BODY_1_3_1_1_1">
    <p:spTree>
      <p:nvGrpSpPr>
        <p:cNvPr id="113" name="Shape 113"/>
        <p:cNvGrpSpPr/>
        <p:nvPr/>
      </p:nvGrpSpPr>
      <p:grpSpPr>
        <a:xfrm>
          <a:off x="0" y="0"/>
          <a:ext cx="0" cy="0"/>
          <a:chOff x="0" y="0"/>
          <a:chExt cx="0" cy="0"/>
        </a:xfrm>
      </p:grpSpPr>
      <p:sp>
        <p:nvSpPr>
          <p:cNvPr id="114" name="Google Shape;114;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15" name="Google Shape;115;p21"/>
          <p:cNvCxnSpPr/>
          <p:nvPr/>
        </p:nvCxnSpPr>
        <p:spPr>
          <a:xfrm>
            <a:off x="172350" y="703425"/>
            <a:ext cx="1853400" cy="0"/>
          </a:xfrm>
          <a:prstGeom prst="straightConnector1">
            <a:avLst/>
          </a:prstGeom>
          <a:noFill/>
          <a:ln cap="flat" cmpd="sng" w="76200">
            <a:solidFill>
              <a:srgbClr val="38761D"/>
            </a:solidFill>
            <a:prstDash val="solid"/>
            <a:round/>
            <a:headEnd len="med" w="med" type="none"/>
            <a:tailEnd len="med" w="med" type="none"/>
          </a:ln>
        </p:spPr>
      </p:cxnSp>
      <p:sp>
        <p:nvSpPr>
          <p:cNvPr id="116" name="Google Shape;116;p21"/>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C343D"/>
              </a:buClr>
              <a:buSzPts val="1800"/>
              <a:buFont typeface="Montserrat Medium"/>
              <a:buNone/>
              <a:defRPr sz="1800">
                <a:solidFill>
                  <a:srgbClr val="0C343D"/>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117" name="Google Shape;117;p21"/>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8" name="Google Shape;118;p21"/>
          <p:cNvSpPr/>
          <p:nvPr/>
        </p:nvSpPr>
        <p:spPr>
          <a:xfrm>
            <a:off x="-50" y="3842125"/>
            <a:ext cx="9144000" cy="13017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1 1 1">
  <p:cSld name="TITLE_AND_BODY_1_3_1_1_1_1">
    <p:spTree>
      <p:nvGrpSpPr>
        <p:cNvPr id="119" name="Shape 119"/>
        <p:cNvGrpSpPr/>
        <p:nvPr/>
      </p:nvGrpSpPr>
      <p:grpSpPr>
        <a:xfrm>
          <a:off x="0" y="0"/>
          <a:ext cx="0" cy="0"/>
          <a:chOff x="0" y="0"/>
          <a:chExt cx="0" cy="0"/>
        </a:xfrm>
      </p:grpSpPr>
      <p:sp>
        <p:nvSpPr>
          <p:cNvPr id="120" name="Google Shape;120;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21" name="Google Shape;121;p22"/>
          <p:cNvCxnSpPr/>
          <p:nvPr/>
        </p:nvCxnSpPr>
        <p:spPr>
          <a:xfrm>
            <a:off x="172350" y="703425"/>
            <a:ext cx="1853400" cy="0"/>
          </a:xfrm>
          <a:prstGeom prst="straightConnector1">
            <a:avLst/>
          </a:prstGeom>
          <a:noFill/>
          <a:ln cap="flat" cmpd="sng" w="76200">
            <a:solidFill>
              <a:srgbClr val="38761D"/>
            </a:solidFill>
            <a:prstDash val="solid"/>
            <a:round/>
            <a:headEnd len="med" w="med" type="none"/>
            <a:tailEnd len="med" w="med" type="none"/>
          </a:ln>
        </p:spPr>
      </p:cxnSp>
      <p:sp>
        <p:nvSpPr>
          <p:cNvPr id="122" name="Google Shape;122;p22"/>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C343D"/>
              </a:buClr>
              <a:buSzPts val="1800"/>
              <a:buFont typeface="Montserrat Medium"/>
              <a:buNone/>
              <a:defRPr sz="1800">
                <a:solidFill>
                  <a:srgbClr val="0C343D"/>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123" name="Google Shape;123;p22"/>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1 1 1 1">
  <p:cSld name="TITLE_AND_BODY_1_3_1_1_1_1_1">
    <p:spTree>
      <p:nvGrpSpPr>
        <p:cNvPr id="124" name="Shape 124"/>
        <p:cNvGrpSpPr/>
        <p:nvPr/>
      </p:nvGrpSpPr>
      <p:grpSpPr>
        <a:xfrm>
          <a:off x="0" y="0"/>
          <a:ext cx="0" cy="0"/>
          <a:chOff x="0" y="0"/>
          <a:chExt cx="0" cy="0"/>
        </a:xfrm>
      </p:grpSpPr>
      <p:sp>
        <p:nvSpPr>
          <p:cNvPr id="125" name="Google Shape;125;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26" name="Google Shape;126;p23"/>
          <p:cNvCxnSpPr/>
          <p:nvPr/>
        </p:nvCxnSpPr>
        <p:spPr>
          <a:xfrm>
            <a:off x="172350" y="703425"/>
            <a:ext cx="1853400" cy="0"/>
          </a:xfrm>
          <a:prstGeom prst="straightConnector1">
            <a:avLst/>
          </a:prstGeom>
          <a:noFill/>
          <a:ln cap="flat" cmpd="sng" w="76200">
            <a:solidFill>
              <a:srgbClr val="38761D"/>
            </a:solidFill>
            <a:prstDash val="solid"/>
            <a:round/>
            <a:headEnd len="med" w="med" type="none"/>
            <a:tailEnd len="med" w="med" type="none"/>
          </a:ln>
        </p:spPr>
      </p:cxnSp>
      <p:sp>
        <p:nvSpPr>
          <p:cNvPr id="127" name="Google Shape;127;p23"/>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C343D"/>
              </a:buClr>
              <a:buSzPts val="1800"/>
              <a:buFont typeface="Montserrat Medium"/>
              <a:buNone/>
              <a:defRPr sz="1800">
                <a:solidFill>
                  <a:srgbClr val="0C343D"/>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128" name="Google Shape;128;p23"/>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29" name="Google Shape;129;p23"/>
          <p:cNvCxnSpPr/>
          <p:nvPr/>
        </p:nvCxnSpPr>
        <p:spPr>
          <a:xfrm>
            <a:off x="172350" y="2121900"/>
            <a:ext cx="1853400" cy="0"/>
          </a:xfrm>
          <a:prstGeom prst="straightConnector1">
            <a:avLst/>
          </a:prstGeom>
          <a:noFill/>
          <a:ln cap="flat" cmpd="sng" w="76200">
            <a:solidFill>
              <a:srgbClr val="38761D"/>
            </a:solidFill>
            <a:prstDash val="solid"/>
            <a:round/>
            <a:headEnd len="med" w="med" type="none"/>
            <a:tailEnd len="med" w="med" type="none"/>
          </a:ln>
        </p:spPr>
      </p:cxnSp>
      <p:sp>
        <p:nvSpPr>
          <p:cNvPr id="130" name="Google Shape;130;p23"/>
          <p:cNvSpPr txBox="1"/>
          <p:nvPr>
            <p:ph idx="3" type="title"/>
          </p:nvPr>
        </p:nvSpPr>
        <p:spPr>
          <a:xfrm>
            <a:off x="172350" y="2280700"/>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C343D"/>
              </a:buClr>
              <a:buSzPts val="1800"/>
              <a:buFont typeface="Montserrat Medium"/>
              <a:buNone/>
              <a:defRPr sz="1800">
                <a:solidFill>
                  <a:srgbClr val="0C343D"/>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131" name="Google Shape;131;p23"/>
          <p:cNvSpPr txBox="1"/>
          <p:nvPr>
            <p:ph idx="4" type="title"/>
          </p:nvPr>
        </p:nvSpPr>
        <p:spPr>
          <a:xfrm>
            <a:off x="2315400" y="1987223"/>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2">
  <p:cSld name="TITLE_AND_BODY_1_2">
    <p:spTree>
      <p:nvGrpSpPr>
        <p:cNvPr id="132" name="Shape 132"/>
        <p:cNvGrpSpPr/>
        <p:nvPr/>
      </p:nvGrpSpPr>
      <p:grpSpPr>
        <a:xfrm>
          <a:off x="0" y="0"/>
          <a:ext cx="0" cy="0"/>
          <a:chOff x="0" y="0"/>
          <a:chExt cx="0" cy="0"/>
        </a:xfrm>
      </p:grpSpPr>
      <p:sp>
        <p:nvSpPr>
          <p:cNvPr id="133" name="Google Shape;13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34" name="Google Shape;134;p24"/>
          <p:cNvCxnSpPr/>
          <p:nvPr/>
        </p:nvCxnSpPr>
        <p:spPr>
          <a:xfrm>
            <a:off x="172350" y="703425"/>
            <a:ext cx="1853400" cy="0"/>
          </a:xfrm>
          <a:prstGeom prst="straightConnector1">
            <a:avLst/>
          </a:prstGeom>
          <a:noFill/>
          <a:ln cap="flat" cmpd="sng" w="76200">
            <a:solidFill>
              <a:srgbClr val="3D85C6"/>
            </a:solidFill>
            <a:prstDash val="solid"/>
            <a:round/>
            <a:headEnd len="med" w="med" type="none"/>
            <a:tailEnd len="med" w="med" type="none"/>
          </a:ln>
        </p:spPr>
      </p:cxnSp>
      <p:sp>
        <p:nvSpPr>
          <p:cNvPr id="135" name="Google Shape;135;p24"/>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B5394"/>
              </a:buClr>
              <a:buSzPts val="1800"/>
              <a:buFont typeface="Montserrat Medium"/>
              <a:buNone/>
              <a:defRPr sz="1800">
                <a:solidFill>
                  <a:srgbClr val="0B5394"/>
                </a:solidFill>
                <a:latin typeface="Montserrat Medium"/>
                <a:ea typeface="Montserrat Medium"/>
                <a:cs typeface="Montserrat Medium"/>
                <a:sym typeface="Montserrat Medium"/>
              </a:defRPr>
            </a:lvl1pPr>
            <a:lvl2pPr lvl="1" rtl="0">
              <a:spcBef>
                <a:spcPts val="0"/>
              </a:spcBef>
              <a:spcAft>
                <a:spcPts val="0"/>
              </a:spcAft>
              <a:buClr>
                <a:srgbClr val="0B5394"/>
              </a:buClr>
              <a:buSzPts val="2800"/>
              <a:buNone/>
              <a:defRPr>
                <a:solidFill>
                  <a:srgbClr val="0B5394"/>
                </a:solidFill>
              </a:defRPr>
            </a:lvl2pPr>
            <a:lvl3pPr lvl="2" rtl="0">
              <a:spcBef>
                <a:spcPts val="0"/>
              </a:spcBef>
              <a:spcAft>
                <a:spcPts val="0"/>
              </a:spcAft>
              <a:buClr>
                <a:srgbClr val="0B5394"/>
              </a:buClr>
              <a:buSzPts val="2800"/>
              <a:buNone/>
              <a:defRPr>
                <a:solidFill>
                  <a:srgbClr val="0B5394"/>
                </a:solidFill>
              </a:defRPr>
            </a:lvl3pPr>
            <a:lvl4pPr lvl="3" rtl="0">
              <a:spcBef>
                <a:spcPts val="0"/>
              </a:spcBef>
              <a:spcAft>
                <a:spcPts val="0"/>
              </a:spcAft>
              <a:buClr>
                <a:srgbClr val="0B5394"/>
              </a:buClr>
              <a:buSzPts val="2800"/>
              <a:buNone/>
              <a:defRPr>
                <a:solidFill>
                  <a:srgbClr val="0B5394"/>
                </a:solidFill>
              </a:defRPr>
            </a:lvl4pPr>
            <a:lvl5pPr lvl="4" rtl="0">
              <a:spcBef>
                <a:spcPts val="0"/>
              </a:spcBef>
              <a:spcAft>
                <a:spcPts val="0"/>
              </a:spcAft>
              <a:buClr>
                <a:srgbClr val="0B5394"/>
              </a:buClr>
              <a:buSzPts val="2800"/>
              <a:buNone/>
              <a:defRPr>
                <a:solidFill>
                  <a:srgbClr val="0B5394"/>
                </a:solidFill>
              </a:defRPr>
            </a:lvl5pPr>
            <a:lvl6pPr lvl="5" rtl="0">
              <a:spcBef>
                <a:spcPts val="0"/>
              </a:spcBef>
              <a:spcAft>
                <a:spcPts val="0"/>
              </a:spcAft>
              <a:buClr>
                <a:srgbClr val="0B5394"/>
              </a:buClr>
              <a:buSzPts val="2800"/>
              <a:buNone/>
              <a:defRPr>
                <a:solidFill>
                  <a:srgbClr val="0B5394"/>
                </a:solidFill>
              </a:defRPr>
            </a:lvl6pPr>
            <a:lvl7pPr lvl="6" rtl="0">
              <a:spcBef>
                <a:spcPts val="0"/>
              </a:spcBef>
              <a:spcAft>
                <a:spcPts val="0"/>
              </a:spcAft>
              <a:buClr>
                <a:srgbClr val="0B5394"/>
              </a:buClr>
              <a:buSzPts val="2800"/>
              <a:buNone/>
              <a:defRPr>
                <a:solidFill>
                  <a:srgbClr val="0B5394"/>
                </a:solidFill>
              </a:defRPr>
            </a:lvl7pPr>
            <a:lvl8pPr lvl="7" rtl="0">
              <a:spcBef>
                <a:spcPts val="0"/>
              </a:spcBef>
              <a:spcAft>
                <a:spcPts val="0"/>
              </a:spcAft>
              <a:buClr>
                <a:srgbClr val="0B5394"/>
              </a:buClr>
              <a:buSzPts val="2800"/>
              <a:buNone/>
              <a:defRPr>
                <a:solidFill>
                  <a:srgbClr val="0B5394"/>
                </a:solidFill>
              </a:defRPr>
            </a:lvl8pPr>
            <a:lvl9pPr lvl="8" rtl="0">
              <a:spcBef>
                <a:spcPts val="0"/>
              </a:spcBef>
              <a:spcAft>
                <a:spcPts val="0"/>
              </a:spcAft>
              <a:buClr>
                <a:srgbClr val="0B5394"/>
              </a:buClr>
              <a:buSzPts val="2800"/>
              <a:buNone/>
              <a:defRPr>
                <a:solidFill>
                  <a:srgbClr val="0B5394"/>
                </a:solidFill>
              </a:defRPr>
            </a:lvl9pPr>
          </a:lstStyle>
          <a:p/>
        </p:txBody>
      </p:sp>
      <p:sp>
        <p:nvSpPr>
          <p:cNvPr id="136" name="Google Shape;136;p24"/>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1_1">
    <p:spTree>
      <p:nvGrpSpPr>
        <p:cNvPr id="137" name="Shape 137"/>
        <p:cNvGrpSpPr/>
        <p:nvPr/>
      </p:nvGrpSpPr>
      <p:grpSpPr>
        <a:xfrm>
          <a:off x="0" y="0"/>
          <a:ext cx="0" cy="0"/>
          <a:chOff x="0" y="0"/>
          <a:chExt cx="0" cy="0"/>
        </a:xfrm>
      </p:grpSpPr>
      <p:sp>
        <p:nvSpPr>
          <p:cNvPr id="138" name="Google Shape;138;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39" name="Google Shape;139;p25"/>
          <p:cNvCxnSpPr/>
          <p:nvPr/>
        </p:nvCxnSpPr>
        <p:spPr>
          <a:xfrm>
            <a:off x="172350" y="703425"/>
            <a:ext cx="1853400" cy="0"/>
          </a:xfrm>
          <a:prstGeom prst="straightConnector1">
            <a:avLst/>
          </a:prstGeom>
          <a:noFill/>
          <a:ln cap="flat" cmpd="sng" w="76200">
            <a:solidFill>
              <a:srgbClr val="3D85C6"/>
            </a:solidFill>
            <a:prstDash val="solid"/>
            <a:round/>
            <a:headEnd len="med" w="med" type="none"/>
            <a:tailEnd len="med" w="med" type="none"/>
          </a:ln>
        </p:spPr>
      </p:cxnSp>
      <p:sp>
        <p:nvSpPr>
          <p:cNvPr id="140" name="Google Shape;140;p25"/>
          <p:cNvSpPr txBox="1"/>
          <p:nvPr>
            <p:ph type="title"/>
          </p:nvPr>
        </p:nvSpPr>
        <p:spPr>
          <a:xfrm>
            <a:off x="172350" y="814725"/>
            <a:ext cx="2155500" cy="1465500"/>
          </a:xfrm>
          <a:prstGeom prst="rect">
            <a:avLst/>
          </a:prstGeom>
        </p:spPr>
        <p:txBody>
          <a:bodyPr anchorCtr="0" anchor="t" bIns="91425" lIns="0" spcFirstLastPara="1" rIns="91425" wrap="square" tIns="91425">
            <a:noAutofit/>
          </a:bodyPr>
          <a:lstStyle>
            <a:lvl1pPr lvl="0" rtl="0">
              <a:spcBef>
                <a:spcPts val="0"/>
              </a:spcBef>
              <a:spcAft>
                <a:spcPts val="0"/>
              </a:spcAft>
              <a:buClr>
                <a:srgbClr val="0B5394"/>
              </a:buClr>
              <a:buSzPts val="1800"/>
              <a:buFont typeface="Montserrat Medium"/>
              <a:buNone/>
              <a:defRPr sz="1800">
                <a:solidFill>
                  <a:srgbClr val="0B5394"/>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
        <p:nvSpPr>
          <p:cNvPr id="141" name="Google Shape;141;p25"/>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42" name="Google Shape;142;p25"/>
          <p:cNvCxnSpPr/>
          <p:nvPr/>
        </p:nvCxnSpPr>
        <p:spPr>
          <a:xfrm>
            <a:off x="169125" y="2367900"/>
            <a:ext cx="1853400" cy="0"/>
          </a:xfrm>
          <a:prstGeom prst="straightConnector1">
            <a:avLst/>
          </a:prstGeom>
          <a:noFill/>
          <a:ln cap="flat" cmpd="sng" w="76200">
            <a:solidFill>
              <a:srgbClr val="3D85C6"/>
            </a:solidFill>
            <a:prstDash val="solid"/>
            <a:round/>
            <a:headEnd len="med" w="med" type="none"/>
            <a:tailEnd len="med" w="med" type="none"/>
          </a:ln>
        </p:spPr>
      </p:cxnSp>
      <p:sp>
        <p:nvSpPr>
          <p:cNvPr id="143" name="Google Shape;143;p25"/>
          <p:cNvSpPr txBox="1"/>
          <p:nvPr>
            <p:ph idx="3" type="title"/>
          </p:nvPr>
        </p:nvSpPr>
        <p:spPr>
          <a:xfrm>
            <a:off x="159900" y="2529350"/>
            <a:ext cx="2155500" cy="1465500"/>
          </a:xfrm>
          <a:prstGeom prst="rect">
            <a:avLst/>
          </a:prstGeom>
        </p:spPr>
        <p:txBody>
          <a:bodyPr anchorCtr="0" anchor="t" bIns="91425" lIns="0" spcFirstLastPara="1" rIns="91425" wrap="square" tIns="91425">
            <a:noAutofit/>
          </a:bodyPr>
          <a:lstStyle>
            <a:lvl1pPr lvl="0" rtl="0">
              <a:spcBef>
                <a:spcPts val="0"/>
              </a:spcBef>
              <a:spcAft>
                <a:spcPts val="0"/>
              </a:spcAft>
              <a:buClr>
                <a:srgbClr val="0B5394"/>
              </a:buClr>
              <a:buSzPts val="1800"/>
              <a:buFont typeface="Montserrat Medium"/>
              <a:buNone/>
              <a:defRPr sz="1800">
                <a:solidFill>
                  <a:srgbClr val="0B5394"/>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p:cSld name="TITLE_AND_BODY_1_1_1">
    <p:spTree>
      <p:nvGrpSpPr>
        <p:cNvPr id="144" name="Shape 144"/>
        <p:cNvGrpSpPr/>
        <p:nvPr/>
      </p:nvGrpSpPr>
      <p:grpSpPr>
        <a:xfrm>
          <a:off x="0" y="0"/>
          <a:ext cx="0" cy="0"/>
          <a:chOff x="0" y="0"/>
          <a:chExt cx="0" cy="0"/>
        </a:xfrm>
      </p:grpSpPr>
      <p:sp>
        <p:nvSpPr>
          <p:cNvPr id="145" name="Google Shape;145;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46" name="Google Shape;146;p26"/>
          <p:cNvCxnSpPr/>
          <p:nvPr/>
        </p:nvCxnSpPr>
        <p:spPr>
          <a:xfrm>
            <a:off x="172350" y="703425"/>
            <a:ext cx="1853400" cy="0"/>
          </a:xfrm>
          <a:prstGeom prst="straightConnector1">
            <a:avLst/>
          </a:prstGeom>
          <a:noFill/>
          <a:ln cap="flat" cmpd="sng" w="76200">
            <a:solidFill>
              <a:srgbClr val="E06666"/>
            </a:solidFill>
            <a:prstDash val="solid"/>
            <a:round/>
            <a:headEnd len="med" w="med" type="none"/>
            <a:tailEnd len="med" w="med" type="none"/>
          </a:ln>
        </p:spPr>
      </p:cxnSp>
      <p:sp>
        <p:nvSpPr>
          <p:cNvPr id="147" name="Google Shape;147;p26"/>
          <p:cNvSpPr txBox="1"/>
          <p:nvPr>
            <p:ph type="title"/>
          </p:nvPr>
        </p:nvSpPr>
        <p:spPr>
          <a:xfrm>
            <a:off x="172350" y="709825"/>
            <a:ext cx="2155500" cy="1418100"/>
          </a:xfrm>
          <a:prstGeom prst="rect">
            <a:avLst/>
          </a:prstGeom>
        </p:spPr>
        <p:txBody>
          <a:bodyPr anchorCtr="0" anchor="t" bIns="91425" lIns="0" spcFirstLastPara="1" rIns="91425" wrap="square" tIns="91425">
            <a:noAutofit/>
          </a:bodyPr>
          <a:lstStyle>
            <a:lvl1pPr indent="-114300" lvl="0" marL="0" marR="0" rtl="0" algn="l">
              <a:lnSpc>
                <a:spcPct val="100000"/>
              </a:lnSpc>
              <a:spcBef>
                <a:spcPts val="0"/>
              </a:spcBef>
              <a:spcAft>
                <a:spcPts val="0"/>
              </a:spcAft>
              <a:buClr>
                <a:srgbClr val="741B47"/>
              </a:buClr>
              <a:buSzPts val="1800"/>
              <a:buFont typeface="Montserrat Medium"/>
              <a:buNone/>
              <a:defRPr sz="1800">
                <a:solidFill>
                  <a:srgbClr val="741B47"/>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
        <p:nvSpPr>
          <p:cNvPr id="148" name="Google Shape;148;p26"/>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49" name="Google Shape;149;p26"/>
          <p:cNvCxnSpPr/>
          <p:nvPr/>
        </p:nvCxnSpPr>
        <p:spPr>
          <a:xfrm>
            <a:off x="169125" y="2367900"/>
            <a:ext cx="1853400" cy="0"/>
          </a:xfrm>
          <a:prstGeom prst="straightConnector1">
            <a:avLst/>
          </a:prstGeom>
          <a:noFill/>
          <a:ln cap="flat" cmpd="sng" w="76200">
            <a:solidFill>
              <a:srgbClr val="E06666"/>
            </a:solidFill>
            <a:prstDash val="solid"/>
            <a:round/>
            <a:headEnd len="med" w="med" type="none"/>
            <a:tailEnd len="med" w="med" type="none"/>
          </a:ln>
        </p:spPr>
      </p:cxnSp>
      <p:sp>
        <p:nvSpPr>
          <p:cNvPr id="150" name="Google Shape;150;p26"/>
          <p:cNvSpPr txBox="1"/>
          <p:nvPr>
            <p:ph idx="3" type="title"/>
          </p:nvPr>
        </p:nvSpPr>
        <p:spPr>
          <a:xfrm>
            <a:off x="172350" y="2408500"/>
            <a:ext cx="2155500" cy="1418100"/>
          </a:xfrm>
          <a:prstGeom prst="rect">
            <a:avLst/>
          </a:prstGeom>
        </p:spPr>
        <p:txBody>
          <a:bodyPr anchorCtr="0" anchor="t" bIns="91425" lIns="0" spcFirstLastPara="1" rIns="91425" wrap="square" tIns="91425">
            <a:noAutofit/>
          </a:bodyPr>
          <a:lstStyle>
            <a:lvl1pPr indent="-114300" lvl="0" marL="0" marR="0" rtl="0" algn="l">
              <a:lnSpc>
                <a:spcPct val="100000"/>
              </a:lnSpc>
              <a:spcBef>
                <a:spcPts val="0"/>
              </a:spcBef>
              <a:spcAft>
                <a:spcPts val="0"/>
              </a:spcAft>
              <a:buClr>
                <a:srgbClr val="741B47"/>
              </a:buClr>
              <a:buSzPts val="1800"/>
              <a:buFont typeface="Montserrat Medium"/>
              <a:buNone/>
              <a:defRPr sz="1800">
                <a:solidFill>
                  <a:srgbClr val="741B47"/>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1">
  <p:cSld name="TITLE_AND_BODY_1_1_1_1">
    <p:spTree>
      <p:nvGrpSpPr>
        <p:cNvPr id="151" name="Shape 151"/>
        <p:cNvGrpSpPr/>
        <p:nvPr/>
      </p:nvGrpSpPr>
      <p:grpSpPr>
        <a:xfrm>
          <a:off x="0" y="0"/>
          <a:ext cx="0" cy="0"/>
          <a:chOff x="0" y="0"/>
          <a:chExt cx="0" cy="0"/>
        </a:xfrm>
      </p:grpSpPr>
      <p:sp>
        <p:nvSpPr>
          <p:cNvPr id="152" name="Google Shape;152;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53" name="Google Shape;153;p27"/>
          <p:cNvCxnSpPr/>
          <p:nvPr/>
        </p:nvCxnSpPr>
        <p:spPr>
          <a:xfrm>
            <a:off x="172350" y="703425"/>
            <a:ext cx="1853400" cy="0"/>
          </a:xfrm>
          <a:prstGeom prst="straightConnector1">
            <a:avLst/>
          </a:prstGeom>
          <a:noFill/>
          <a:ln cap="flat" cmpd="sng" w="76200">
            <a:solidFill>
              <a:srgbClr val="F5C763"/>
            </a:solidFill>
            <a:prstDash val="solid"/>
            <a:round/>
            <a:headEnd len="med" w="med" type="none"/>
            <a:tailEnd len="med" w="med" type="none"/>
          </a:ln>
        </p:spPr>
      </p:cxnSp>
      <p:sp>
        <p:nvSpPr>
          <p:cNvPr id="154" name="Google Shape;154;p27"/>
          <p:cNvSpPr txBox="1"/>
          <p:nvPr>
            <p:ph type="title"/>
          </p:nvPr>
        </p:nvSpPr>
        <p:spPr>
          <a:xfrm>
            <a:off x="172350" y="709825"/>
            <a:ext cx="2155500" cy="1418100"/>
          </a:xfrm>
          <a:prstGeom prst="rect">
            <a:avLst/>
          </a:prstGeom>
        </p:spPr>
        <p:txBody>
          <a:bodyPr anchorCtr="0" anchor="t" bIns="91425" lIns="0" spcFirstLastPara="1" rIns="91425" wrap="square" tIns="91425">
            <a:noAutofit/>
          </a:bodyPr>
          <a:lstStyle>
            <a:lvl1pPr indent="-114300" lvl="0" marL="0" marR="0" rtl="0" algn="l">
              <a:lnSpc>
                <a:spcPct val="100000"/>
              </a:lnSpc>
              <a:spcBef>
                <a:spcPts val="0"/>
              </a:spcBef>
              <a:spcAft>
                <a:spcPts val="0"/>
              </a:spcAft>
              <a:buClr>
                <a:srgbClr val="CE7A3B"/>
              </a:buClr>
              <a:buSzPts val="1800"/>
              <a:buFont typeface="Montserrat Medium"/>
              <a:buNone/>
              <a:defRPr sz="1800">
                <a:solidFill>
                  <a:srgbClr val="CE7A3B"/>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
        <p:nvSpPr>
          <p:cNvPr id="155" name="Google Shape;155;p27"/>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56" name="Google Shape;156;p27"/>
          <p:cNvCxnSpPr/>
          <p:nvPr/>
        </p:nvCxnSpPr>
        <p:spPr>
          <a:xfrm>
            <a:off x="169125" y="2760245"/>
            <a:ext cx="1853400" cy="0"/>
          </a:xfrm>
          <a:prstGeom prst="straightConnector1">
            <a:avLst/>
          </a:prstGeom>
          <a:noFill/>
          <a:ln cap="flat" cmpd="sng" w="76200">
            <a:solidFill>
              <a:srgbClr val="F5C763"/>
            </a:solidFill>
            <a:prstDash val="solid"/>
            <a:round/>
            <a:headEnd len="med" w="med" type="none"/>
            <a:tailEnd len="med" w="med" type="none"/>
          </a:ln>
        </p:spPr>
      </p:cxnSp>
      <p:sp>
        <p:nvSpPr>
          <p:cNvPr id="157" name="Google Shape;157;p27"/>
          <p:cNvSpPr txBox="1"/>
          <p:nvPr>
            <p:ph idx="3" type="title"/>
          </p:nvPr>
        </p:nvSpPr>
        <p:spPr>
          <a:xfrm>
            <a:off x="172350" y="2800845"/>
            <a:ext cx="2155500" cy="1418100"/>
          </a:xfrm>
          <a:prstGeom prst="rect">
            <a:avLst/>
          </a:prstGeom>
        </p:spPr>
        <p:txBody>
          <a:bodyPr anchorCtr="0" anchor="t" bIns="91425" lIns="0" spcFirstLastPara="1" rIns="91425" wrap="square" tIns="91425">
            <a:noAutofit/>
          </a:bodyPr>
          <a:lstStyle>
            <a:lvl1pPr indent="-114300" lvl="0" marL="0" marR="0" rtl="0" algn="l">
              <a:lnSpc>
                <a:spcPct val="100000"/>
              </a:lnSpc>
              <a:spcBef>
                <a:spcPts val="0"/>
              </a:spcBef>
              <a:spcAft>
                <a:spcPts val="0"/>
              </a:spcAft>
              <a:buClr>
                <a:srgbClr val="CE7A3B"/>
              </a:buClr>
              <a:buSzPts val="1800"/>
              <a:buFont typeface="Montserrat Medium"/>
              <a:buNone/>
              <a:defRPr sz="1800">
                <a:solidFill>
                  <a:srgbClr val="CE7A3B"/>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1 1">
  <p:cSld name="TITLE_AND_BODY_1_1_1_1_1">
    <p:spTree>
      <p:nvGrpSpPr>
        <p:cNvPr id="158" name="Shape 158"/>
        <p:cNvGrpSpPr/>
        <p:nvPr/>
      </p:nvGrpSpPr>
      <p:grpSpPr>
        <a:xfrm>
          <a:off x="0" y="0"/>
          <a:ext cx="0" cy="0"/>
          <a:chOff x="0" y="0"/>
          <a:chExt cx="0" cy="0"/>
        </a:xfrm>
      </p:grpSpPr>
      <p:sp>
        <p:nvSpPr>
          <p:cNvPr id="159" name="Google Shape;15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60" name="Google Shape;160;p28"/>
          <p:cNvCxnSpPr/>
          <p:nvPr/>
        </p:nvCxnSpPr>
        <p:spPr>
          <a:xfrm>
            <a:off x="172350" y="703425"/>
            <a:ext cx="1853400" cy="0"/>
          </a:xfrm>
          <a:prstGeom prst="straightConnector1">
            <a:avLst/>
          </a:prstGeom>
          <a:noFill/>
          <a:ln cap="flat" cmpd="sng" w="76200">
            <a:solidFill>
              <a:srgbClr val="F5C763"/>
            </a:solidFill>
            <a:prstDash val="solid"/>
            <a:round/>
            <a:headEnd len="med" w="med" type="none"/>
            <a:tailEnd len="med" w="med" type="none"/>
          </a:ln>
        </p:spPr>
      </p:cxnSp>
      <p:sp>
        <p:nvSpPr>
          <p:cNvPr id="161" name="Google Shape;161;p28"/>
          <p:cNvSpPr txBox="1"/>
          <p:nvPr>
            <p:ph type="title"/>
          </p:nvPr>
        </p:nvSpPr>
        <p:spPr>
          <a:xfrm>
            <a:off x="172350" y="709825"/>
            <a:ext cx="2155500" cy="1418100"/>
          </a:xfrm>
          <a:prstGeom prst="rect">
            <a:avLst/>
          </a:prstGeom>
        </p:spPr>
        <p:txBody>
          <a:bodyPr anchorCtr="0" anchor="t" bIns="91425" lIns="0" spcFirstLastPara="1" rIns="91425" wrap="square" tIns="91425">
            <a:noAutofit/>
          </a:bodyPr>
          <a:lstStyle>
            <a:lvl1pPr indent="-114300" lvl="0" marL="0" marR="0" rtl="0" algn="l">
              <a:lnSpc>
                <a:spcPct val="100000"/>
              </a:lnSpc>
              <a:spcBef>
                <a:spcPts val="0"/>
              </a:spcBef>
              <a:spcAft>
                <a:spcPts val="0"/>
              </a:spcAft>
              <a:buClr>
                <a:srgbClr val="CE7A3B"/>
              </a:buClr>
              <a:buSzPts val="1800"/>
              <a:buFont typeface="Montserrat Medium"/>
              <a:buNone/>
              <a:defRPr sz="1800">
                <a:solidFill>
                  <a:srgbClr val="CE7A3B"/>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
        <p:nvSpPr>
          <p:cNvPr id="162" name="Google Shape;162;p28"/>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63" name="Google Shape;163;p28"/>
          <p:cNvCxnSpPr/>
          <p:nvPr/>
        </p:nvCxnSpPr>
        <p:spPr>
          <a:xfrm>
            <a:off x="169125" y="2291700"/>
            <a:ext cx="1853400" cy="0"/>
          </a:xfrm>
          <a:prstGeom prst="straightConnector1">
            <a:avLst/>
          </a:prstGeom>
          <a:noFill/>
          <a:ln cap="flat" cmpd="sng" w="76200">
            <a:solidFill>
              <a:srgbClr val="F5C763"/>
            </a:solidFill>
            <a:prstDash val="solid"/>
            <a:round/>
            <a:headEnd len="med" w="med" type="none"/>
            <a:tailEnd len="med" w="med" type="none"/>
          </a:ln>
        </p:spPr>
      </p:cxnSp>
      <p:sp>
        <p:nvSpPr>
          <p:cNvPr id="164" name="Google Shape;164;p28"/>
          <p:cNvSpPr txBox="1"/>
          <p:nvPr>
            <p:ph idx="3" type="title"/>
          </p:nvPr>
        </p:nvSpPr>
        <p:spPr>
          <a:xfrm>
            <a:off x="172350" y="2332300"/>
            <a:ext cx="2155500" cy="1418100"/>
          </a:xfrm>
          <a:prstGeom prst="rect">
            <a:avLst/>
          </a:prstGeom>
        </p:spPr>
        <p:txBody>
          <a:bodyPr anchorCtr="0" anchor="t" bIns="91425" lIns="0" spcFirstLastPara="1" rIns="91425" wrap="square" tIns="91425">
            <a:noAutofit/>
          </a:bodyPr>
          <a:lstStyle>
            <a:lvl1pPr indent="-114300" lvl="0" marL="0" marR="0" rtl="0" algn="l">
              <a:lnSpc>
                <a:spcPct val="100000"/>
              </a:lnSpc>
              <a:spcBef>
                <a:spcPts val="0"/>
              </a:spcBef>
              <a:spcAft>
                <a:spcPts val="0"/>
              </a:spcAft>
              <a:buClr>
                <a:srgbClr val="CE7A3B"/>
              </a:buClr>
              <a:buSzPts val="1800"/>
              <a:buFont typeface="Montserrat Medium"/>
              <a:buNone/>
              <a:defRPr sz="1800">
                <a:solidFill>
                  <a:srgbClr val="CE7A3B"/>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5" name="Shape 165"/>
        <p:cNvGrpSpPr/>
        <p:nvPr/>
      </p:nvGrpSpPr>
      <p:grpSpPr>
        <a:xfrm>
          <a:off x="0" y="0"/>
          <a:ext cx="0" cy="0"/>
          <a:chOff x="0" y="0"/>
          <a:chExt cx="0" cy="0"/>
        </a:xfrm>
      </p:grpSpPr>
      <p:sp>
        <p:nvSpPr>
          <p:cNvPr id="166" name="Google Shape;166;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7" name="Google Shape;167;p2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68" name="Google Shape;168;p2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69" name="Google Shape;169;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0" name="Shape 170"/>
        <p:cNvGrpSpPr/>
        <p:nvPr/>
      </p:nvGrpSpPr>
      <p:grpSpPr>
        <a:xfrm>
          <a:off x="0" y="0"/>
          <a:ext cx="0" cy="0"/>
          <a:chOff x="0" y="0"/>
          <a:chExt cx="0" cy="0"/>
        </a:xfrm>
      </p:grpSpPr>
      <p:sp>
        <p:nvSpPr>
          <p:cNvPr id="171" name="Google Shape;171;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2" name="Google Shape;172;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spTree>
      <p:nvGrpSpPr>
        <p:cNvPr id="18" name="Shape 18"/>
        <p:cNvGrpSpPr/>
        <p:nvPr/>
      </p:nvGrpSpPr>
      <p:grpSpPr>
        <a:xfrm>
          <a:off x="0" y="0"/>
          <a:ext cx="0" cy="0"/>
          <a:chOff x="0" y="0"/>
          <a:chExt cx="0" cy="0"/>
        </a:xfrm>
      </p:grpSpPr>
      <p:sp>
        <p:nvSpPr>
          <p:cNvPr id="19" name="Google Shape;19;p4"/>
          <p:cNvSpPr/>
          <p:nvPr/>
        </p:nvSpPr>
        <p:spPr>
          <a:xfrm>
            <a:off x="170000" y="194288"/>
            <a:ext cx="8804100" cy="47724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nvSpPr>
        <p:spPr>
          <a:xfrm>
            <a:off x="5678350" y="4198075"/>
            <a:ext cx="30000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tserrat"/>
                <a:ea typeface="Montserrat"/>
                <a:cs typeface="Montserrat"/>
                <a:sym typeface="Montserrat"/>
              </a:rPr>
              <a:t>Version: November 27, 2020</a:t>
            </a:r>
            <a:endParaRPr sz="900"/>
          </a:p>
        </p:txBody>
      </p:sp>
      <p:sp>
        <p:nvSpPr>
          <p:cNvPr id="21" name="Google Shape;21;p4"/>
          <p:cNvSpPr txBox="1"/>
          <p:nvPr>
            <p:ph type="title"/>
          </p:nvPr>
        </p:nvSpPr>
        <p:spPr>
          <a:xfrm>
            <a:off x="404050" y="447675"/>
            <a:ext cx="8048700" cy="1914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6000"/>
              <a:buNone/>
              <a:defRPr b="1" sz="6000">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4"/>
          <p:cNvSpPr txBox="1"/>
          <p:nvPr>
            <p:ph idx="1" type="subTitle"/>
          </p:nvPr>
        </p:nvSpPr>
        <p:spPr>
          <a:xfrm>
            <a:off x="404050" y="2402625"/>
            <a:ext cx="7206300" cy="103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3700"/>
              <a:buNone/>
              <a:defRPr sz="3700">
                <a:solidFill>
                  <a:srgbClr val="FFFFFF"/>
                </a:solidFill>
              </a:defRPr>
            </a:lvl1pPr>
            <a:lvl2pPr lvl="1" rtl="0">
              <a:spcBef>
                <a:spcPts val="1600"/>
              </a:spcBef>
              <a:spcAft>
                <a:spcPts val="0"/>
              </a:spcAft>
              <a:buClr>
                <a:srgbClr val="FFFFFF"/>
              </a:buClr>
              <a:buSzPts val="1400"/>
              <a:buNone/>
              <a:defRPr>
                <a:solidFill>
                  <a:srgbClr val="FFFFFF"/>
                </a:solidFill>
              </a:defRPr>
            </a:lvl2pPr>
            <a:lvl3pPr lvl="2" rtl="0">
              <a:spcBef>
                <a:spcPts val="1600"/>
              </a:spcBef>
              <a:spcAft>
                <a:spcPts val="0"/>
              </a:spcAft>
              <a:buClr>
                <a:srgbClr val="FFFFFF"/>
              </a:buClr>
              <a:buSzPts val="1400"/>
              <a:buNone/>
              <a:defRPr>
                <a:solidFill>
                  <a:srgbClr val="FFFFFF"/>
                </a:solidFill>
              </a:defRPr>
            </a:lvl3pPr>
            <a:lvl4pPr lvl="3" rtl="0">
              <a:spcBef>
                <a:spcPts val="1600"/>
              </a:spcBef>
              <a:spcAft>
                <a:spcPts val="0"/>
              </a:spcAft>
              <a:buClr>
                <a:srgbClr val="FFFFFF"/>
              </a:buClr>
              <a:buSzPts val="1400"/>
              <a:buNone/>
              <a:defRPr>
                <a:solidFill>
                  <a:srgbClr val="FFFFFF"/>
                </a:solidFill>
              </a:defRPr>
            </a:lvl4pPr>
            <a:lvl5pPr lvl="4" rtl="0">
              <a:spcBef>
                <a:spcPts val="1600"/>
              </a:spcBef>
              <a:spcAft>
                <a:spcPts val="0"/>
              </a:spcAft>
              <a:buClr>
                <a:srgbClr val="FFFFFF"/>
              </a:buClr>
              <a:buSzPts val="1400"/>
              <a:buNone/>
              <a:defRPr>
                <a:solidFill>
                  <a:srgbClr val="FFFFFF"/>
                </a:solidFill>
              </a:defRPr>
            </a:lvl5pPr>
            <a:lvl6pPr lvl="5" rtl="0">
              <a:spcBef>
                <a:spcPts val="1600"/>
              </a:spcBef>
              <a:spcAft>
                <a:spcPts val="0"/>
              </a:spcAft>
              <a:buClr>
                <a:srgbClr val="FFFFFF"/>
              </a:buClr>
              <a:buSzPts val="1400"/>
              <a:buNone/>
              <a:defRPr>
                <a:solidFill>
                  <a:srgbClr val="FFFFFF"/>
                </a:solidFill>
              </a:defRPr>
            </a:lvl6pPr>
            <a:lvl7pPr lvl="6" rtl="0">
              <a:spcBef>
                <a:spcPts val="1600"/>
              </a:spcBef>
              <a:spcAft>
                <a:spcPts val="0"/>
              </a:spcAft>
              <a:buClr>
                <a:srgbClr val="FFFFFF"/>
              </a:buClr>
              <a:buSzPts val="1400"/>
              <a:buNone/>
              <a:defRPr>
                <a:solidFill>
                  <a:srgbClr val="FFFFFF"/>
                </a:solidFill>
              </a:defRPr>
            </a:lvl7pPr>
            <a:lvl8pPr lvl="7" rtl="0">
              <a:spcBef>
                <a:spcPts val="1600"/>
              </a:spcBef>
              <a:spcAft>
                <a:spcPts val="0"/>
              </a:spcAft>
              <a:buClr>
                <a:srgbClr val="FFFFFF"/>
              </a:buClr>
              <a:buSzPts val="1400"/>
              <a:buNone/>
              <a:defRPr>
                <a:solidFill>
                  <a:srgbClr val="FFFFFF"/>
                </a:solidFill>
              </a:defRPr>
            </a:lvl8pPr>
            <a:lvl9pPr lvl="8" rtl="0">
              <a:spcBef>
                <a:spcPts val="1600"/>
              </a:spcBef>
              <a:spcAft>
                <a:spcPts val="1600"/>
              </a:spcAft>
              <a:buClr>
                <a:srgbClr val="FFFFFF"/>
              </a:buClr>
              <a:buSzPts val="1400"/>
              <a:buNone/>
              <a:defRPr>
                <a:solidFill>
                  <a:srgbClr val="FFFFFF"/>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3" name="Shape 173"/>
        <p:cNvGrpSpPr/>
        <p:nvPr/>
      </p:nvGrpSpPr>
      <p:grpSpPr>
        <a:xfrm>
          <a:off x="0" y="0"/>
          <a:ext cx="0" cy="0"/>
          <a:chOff x="0" y="0"/>
          <a:chExt cx="0" cy="0"/>
        </a:xfrm>
      </p:grpSpPr>
      <p:sp>
        <p:nvSpPr>
          <p:cNvPr id="174" name="Google Shape;174;p3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75" name="Google Shape;175;p3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76" name="Google Shape;176;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7" name="Shape 177"/>
        <p:cNvGrpSpPr/>
        <p:nvPr/>
      </p:nvGrpSpPr>
      <p:grpSpPr>
        <a:xfrm>
          <a:off x="0" y="0"/>
          <a:ext cx="0" cy="0"/>
          <a:chOff x="0" y="0"/>
          <a:chExt cx="0" cy="0"/>
        </a:xfrm>
      </p:grpSpPr>
      <p:sp>
        <p:nvSpPr>
          <p:cNvPr id="178" name="Google Shape;178;p3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79" name="Google Shape;179;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0" name="Shape 180"/>
        <p:cNvGrpSpPr/>
        <p:nvPr/>
      </p:nvGrpSpPr>
      <p:grpSpPr>
        <a:xfrm>
          <a:off x="0" y="0"/>
          <a:ext cx="0" cy="0"/>
          <a:chOff x="0" y="0"/>
          <a:chExt cx="0" cy="0"/>
        </a:xfrm>
      </p:grpSpPr>
      <p:sp>
        <p:nvSpPr>
          <p:cNvPr id="181" name="Google Shape;181;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83" name="Google Shape;183;p3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84" name="Google Shape;184;p3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85" name="Google Shape;185;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6" name="Shape 186"/>
        <p:cNvGrpSpPr/>
        <p:nvPr/>
      </p:nvGrpSpPr>
      <p:grpSpPr>
        <a:xfrm>
          <a:off x="0" y="0"/>
          <a:ext cx="0" cy="0"/>
          <a:chOff x="0" y="0"/>
          <a:chExt cx="0" cy="0"/>
        </a:xfrm>
      </p:grpSpPr>
      <p:sp>
        <p:nvSpPr>
          <p:cNvPr id="187" name="Google Shape;187;p3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188" name="Google Shape;188;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9" name="Shape 189"/>
        <p:cNvGrpSpPr/>
        <p:nvPr/>
      </p:nvGrpSpPr>
      <p:grpSpPr>
        <a:xfrm>
          <a:off x="0" y="0"/>
          <a:ext cx="0" cy="0"/>
          <a:chOff x="0" y="0"/>
          <a:chExt cx="0" cy="0"/>
        </a:xfrm>
      </p:grpSpPr>
      <p:sp>
        <p:nvSpPr>
          <p:cNvPr id="190" name="Google Shape;190;p3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91" name="Google Shape;191;p3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192" name="Google Shape;192;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3" name="Shape 193"/>
        <p:cNvGrpSpPr/>
        <p:nvPr/>
      </p:nvGrpSpPr>
      <p:grpSpPr>
        <a:xfrm>
          <a:off x="0" y="0"/>
          <a:ext cx="0" cy="0"/>
          <a:chOff x="0" y="0"/>
          <a:chExt cx="0" cy="0"/>
        </a:xfrm>
      </p:grpSpPr>
      <p:sp>
        <p:nvSpPr>
          <p:cNvPr id="194" name="Google Shape;194;p36"/>
          <p:cNvSpPr/>
          <p:nvPr/>
        </p:nvSpPr>
        <p:spPr>
          <a:xfrm>
            <a:off x="0" y="0"/>
            <a:ext cx="9144000" cy="5143500"/>
          </a:xfrm>
          <a:prstGeom prst="rect">
            <a:avLst/>
          </a:prstGeom>
          <a:solidFill>
            <a:srgbClr val="F7C86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2">
    <p:spTree>
      <p:nvGrpSpPr>
        <p:cNvPr id="196" name="Shape 196"/>
        <p:cNvGrpSpPr/>
        <p:nvPr/>
      </p:nvGrpSpPr>
      <p:grpSpPr>
        <a:xfrm>
          <a:off x="0" y="0"/>
          <a:ext cx="0" cy="0"/>
          <a:chOff x="0" y="0"/>
          <a:chExt cx="0" cy="0"/>
        </a:xfrm>
      </p:grpSpPr>
      <p:sp>
        <p:nvSpPr>
          <p:cNvPr id="197" name="Google Shape;197;p37"/>
          <p:cNvSpPr/>
          <p:nvPr/>
        </p:nvSpPr>
        <p:spPr>
          <a:xfrm>
            <a:off x="0" y="0"/>
            <a:ext cx="9144000" cy="51435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199" name="Shape 199"/>
        <p:cNvGrpSpPr/>
        <p:nvPr/>
      </p:nvGrpSpPr>
      <p:grpSpPr>
        <a:xfrm>
          <a:off x="0" y="0"/>
          <a:ext cx="0" cy="0"/>
          <a:chOff x="0" y="0"/>
          <a:chExt cx="0" cy="0"/>
        </a:xfrm>
      </p:grpSpPr>
      <p:sp>
        <p:nvSpPr>
          <p:cNvPr id="200" name="Google Shape;200;p38"/>
          <p:cNvSpPr/>
          <p:nvPr/>
        </p:nvSpPr>
        <p:spPr>
          <a:xfrm>
            <a:off x="0" y="0"/>
            <a:ext cx="9144000" cy="5143500"/>
          </a:xfrm>
          <a:prstGeom prst="rect">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1_1">
    <p:bg>
      <p:bgPr>
        <a:solidFill>
          <a:srgbClr val="38761D"/>
        </a:solidFill>
      </p:bgPr>
    </p:bg>
    <p:spTree>
      <p:nvGrpSpPr>
        <p:cNvPr id="202" name="Shape 202"/>
        <p:cNvGrpSpPr/>
        <p:nvPr/>
      </p:nvGrpSpPr>
      <p:grpSpPr>
        <a:xfrm>
          <a:off x="0" y="0"/>
          <a:ext cx="0" cy="0"/>
          <a:chOff x="0" y="0"/>
          <a:chExt cx="0" cy="0"/>
        </a:xfrm>
      </p:grpSpPr>
      <p:sp>
        <p:nvSpPr>
          <p:cNvPr id="203" name="Google Shape;203;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BLANK_3">
    <p:spTree>
      <p:nvGrpSpPr>
        <p:cNvPr id="204" name="Shape 204"/>
        <p:cNvGrpSpPr/>
        <p:nvPr/>
      </p:nvGrpSpPr>
      <p:grpSpPr>
        <a:xfrm>
          <a:off x="0" y="0"/>
          <a:ext cx="0" cy="0"/>
          <a:chOff x="0" y="0"/>
          <a:chExt cx="0" cy="0"/>
        </a:xfrm>
      </p:grpSpPr>
      <p:sp>
        <p:nvSpPr>
          <p:cNvPr id="205" name="Google Shape;205;p40"/>
          <p:cNvSpPr/>
          <p:nvPr/>
        </p:nvSpPr>
        <p:spPr>
          <a:xfrm>
            <a:off x="0" y="0"/>
            <a:ext cx="9144000" cy="5143500"/>
          </a:xfrm>
          <a:prstGeom prst="rect">
            <a:avLst/>
          </a:prstGeom>
          <a:solidFill>
            <a:srgbClr val="F7C86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7" name="Google Shape;207;p40"/>
          <p:cNvSpPr/>
          <p:nvPr/>
        </p:nvSpPr>
        <p:spPr>
          <a:xfrm>
            <a:off x="303325" y="257988"/>
            <a:ext cx="1447200" cy="1447200"/>
          </a:xfrm>
          <a:prstGeom prst="ellipse">
            <a:avLst/>
          </a:prstGeom>
          <a:noFill/>
          <a:ln cap="flat" cmpd="sng" w="152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0"/>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000000"/>
              </a:buClr>
              <a:buSzPts val="5500"/>
              <a:buNone/>
              <a:defRPr b="1" sz="5500">
                <a:solidFill>
                  <a:srgbClr val="000000"/>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209" name="Google Shape;209;p40"/>
          <p:cNvSpPr txBox="1"/>
          <p:nvPr>
            <p:ph idx="2" type="title"/>
          </p:nvPr>
        </p:nvSpPr>
        <p:spPr>
          <a:xfrm>
            <a:off x="2039269" y="447675"/>
            <a:ext cx="6602100" cy="1914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000000"/>
              </a:buClr>
              <a:buSzPts val="4200"/>
              <a:buNone/>
              <a:defRPr sz="4200">
                <a:solidFill>
                  <a:srgbClr val="000000"/>
                </a:solidFill>
              </a:defRPr>
            </a:lvl1pPr>
            <a:lvl2pPr lvl="1" rtl="0" algn="r">
              <a:spcBef>
                <a:spcPts val="0"/>
              </a:spcBef>
              <a:spcAft>
                <a:spcPts val="0"/>
              </a:spcAft>
              <a:buClr>
                <a:srgbClr val="000000"/>
              </a:buClr>
              <a:buSzPts val="2200"/>
              <a:buNone/>
              <a:defRPr sz="2200">
                <a:solidFill>
                  <a:srgbClr val="000000"/>
                </a:solidFill>
              </a:defRPr>
            </a:lvl2pPr>
            <a:lvl3pPr lvl="2" rtl="0" algn="r">
              <a:spcBef>
                <a:spcPts val="0"/>
              </a:spcBef>
              <a:spcAft>
                <a:spcPts val="0"/>
              </a:spcAft>
              <a:buClr>
                <a:srgbClr val="000000"/>
              </a:buClr>
              <a:buSzPts val="2200"/>
              <a:buNone/>
              <a:defRPr sz="2200">
                <a:solidFill>
                  <a:srgbClr val="000000"/>
                </a:solidFill>
              </a:defRPr>
            </a:lvl3pPr>
            <a:lvl4pPr lvl="3" rtl="0" algn="r">
              <a:spcBef>
                <a:spcPts val="0"/>
              </a:spcBef>
              <a:spcAft>
                <a:spcPts val="0"/>
              </a:spcAft>
              <a:buClr>
                <a:srgbClr val="000000"/>
              </a:buClr>
              <a:buSzPts val="2200"/>
              <a:buNone/>
              <a:defRPr sz="2200">
                <a:solidFill>
                  <a:srgbClr val="000000"/>
                </a:solidFill>
              </a:defRPr>
            </a:lvl4pPr>
            <a:lvl5pPr lvl="4" rtl="0" algn="r">
              <a:spcBef>
                <a:spcPts val="0"/>
              </a:spcBef>
              <a:spcAft>
                <a:spcPts val="0"/>
              </a:spcAft>
              <a:buClr>
                <a:srgbClr val="000000"/>
              </a:buClr>
              <a:buSzPts val="2200"/>
              <a:buNone/>
              <a:defRPr sz="2200">
                <a:solidFill>
                  <a:srgbClr val="000000"/>
                </a:solidFill>
              </a:defRPr>
            </a:lvl5pPr>
            <a:lvl6pPr lvl="5" rtl="0" algn="r">
              <a:spcBef>
                <a:spcPts val="0"/>
              </a:spcBef>
              <a:spcAft>
                <a:spcPts val="0"/>
              </a:spcAft>
              <a:buClr>
                <a:srgbClr val="000000"/>
              </a:buClr>
              <a:buSzPts val="2200"/>
              <a:buNone/>
              <a:defRPr sz="2200">
                <a:solidFill>
                  <a:srgbClr val="000000"/>
                </a:solidFill>
              </a:defRPr>
            </a:lvl6pPr>
            <a:lvl7pPr lvl="6" rtl="0" algn="r">
              <a:spcBef>
                <a:spcPts val="0"/>
              </a:spcBef>
              <a:spcAft>
                <a:spcPts val="0"/>
              </a:spcAft>
              <a:buClr>
                <a:srgbClr val="000000"/>
              </a:buClr>
              <a:buSzPts val="2200"/>
              <a:buNone/>
              <a:defRPr sz="2200">
                <a:solidFill>
                  <a:srgbClr val="000000"/>
                </a:solidFill>
              </a:defRPr>
            </a:lvl7pPr>
            <a:lvl8pPr lvl="7" rtl="0" algn="r">
              <a:spcBef>
                <a:spcPts val="0"/>
              </a:spcBef>
              <a:spcAft>
                <a:spcPts val="0"/>
              </a:spcAft>
              <a:buClr>
                <a:srgbClr val="000000"/>
              </a:buClr>
              <a:buSzPts val="2200"/>
              <a:buNone/>
              <a:defRPr sz="2200">
                <a:solidFill>
                  <a:srgbClr val="000000"/>
                </a:solidFill>
              </a:defRPr>
            </a:lvl8pPr>
            <a:lvl9pPr lvl="8" rtl="0" algn="r">
              <a:spcBef>
                <a:spcPts val="0"/>
              </a:spcBef>
              <a:spcAft>
                <a:spcPts val="0"/>
              </a:spcAft>
              <a:buClr>
                <a:srgbClr val="000000"/>
              </a:buClr>
              <a:buSzPts val="2200"/>
              <a:buNone/>
              <a:defRPr sz="2200">
                <a:solidFill>
                  <a:srgbClr val="000000"/>
                </a:solidFill>
              </a:defRPr>
            </a:lvl9pPr>
          </a:lstStyle>
          <a:p/>
        </p:txBody>
      </p:sp>
      <p:sp>
        <p:nvSpPr>
          <p:cNvPr id="210" name="Google Shape;210;p40"/>
          <p:cNvSpPr txBox="1"/>
          <p:nvPr>
            <p:ph idx="1" type="subTitle"/>
          </p:nvPr>
        </p:nvSpPr>
        <p:spPr>
          <a:xfrm>
            <a:off x="568400" y="2224225"/>
            <a:ext cx="8073000" cy="1216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5000"/>
              <a:buNone/>
              <a:defRPr b="1" sz="5000">
                <a:solidFill>
                  <a:srgbClr val="000000"/>
                </a:solidFill>
              </a:defRPr>
            </a:lvl1pPr>
            <a:lvl2pPr lvl="1" rtl="0" algn="r">
              <a:spcBef>
                <a:spcPts val="1600"/>
              </a:spcBef>
              <a:spcAft>
                <a:spcPts val="0"/>
              </a:spcAft>
              <a:buClr>
                <a:srgbClr val="000000"/>
              </a:buClr>
              <a:buSzPts val="1400"/>
              <a:buNone/>
              <a:defRPr>
                <a:solidFill>
                  <a:srgbClr val="000000"/>
                </a:solidFill>
              </a:defRPr>
            </a:lvl2pPr>
            <a:lvl3pPr lvl="2" rtl="0" algn="r">
              <a:spcBef>
                <a:spcPts val="1600"/>
              </a:spcBef>
              <a:spcAft>
                <a:spcPts val="0"/>
              </a:spcAft>
              <a:buClr>
                <a:srgbClr val="000000"/>
              </a:buClr>
              <a:buSzPts val="1400"/>
              <a:buNone/>
              <a:defRPr>
                <a:solidFill>
                  <a:srgbClr val="000000"/>
                </a:solidFill>
              </a:defRPr>
            </a:lvl3pPr>
            <a:lvl4pPr lvl="3" rtl="0" algn="r">
              <a:spcBef>
                <a:spcPts val="1600"/>
              </a:spcBef>
              <a:spcAft>
                <a:spcPts val="0"/>
              </a:spcAft>
              <a:buClr>
                <a:srgbClr val="000000"/>
              </a:buClr>
              <a:buSzPts val="1400"/>
              <a:buNone/>
              <a:defRPr>
                <a:solidFill>
                  <a:srgbClr val="000000"/>
                </a:solidFill>
              </a:defRPr>
            </a:lvl4pPr>
            <a:lvl5pPr lvl="4" rtl="0" algn="r">
              <a:spcBef>
                <a:spcPts val="1600"/>
              </a:spcBef>
              <a:spcAft>
                <a:spcPts val="0"/>
              </a:spcAft>
              <a:buClr>
                <a:srgbClr val="000000"/>
              </a:buClr>
              <a:buSzPts val="1400"/>
              <a:buNone/>
              <a:defRPr>
                <a:solidFill>
                  <a:srgbClr val="000000"/>
                </a:solidFill>
              </a:defRPr>
            </a:lvl5pPr>
            <a:lvl6pPr lvl="5" rtl="0" algn="r">
              <a:spcBef>
                <a:spcPts val="1600"/>
              </a:spcBef>
              <a:spcAft>
                <a:spcPts val="0"/>
              </a:spcAft>
              <a:buClr>
                <a:srgbClr val="000000"/>
              </a:buClr>
              <a:buSzPts val="1400"/>
              <a:buNone/>
              <a:defRPr>
                <a:solidFill>
                  <a:srgbClr val="000000"/>
                </a:solidFill>
              </a:defRPr>
            </a:lvl6pPr>
            <a:lvl7pPr lvl="6" rtl="0" algn="r">
              <a:spcBef>
                <a:spcPts val="1600"/>
              </a:spcBef>
              <a:spcAft>
                <a:spcPts val="0"/>
              </a:spcAft>
              <a:buClr>
                <a:srgbClr val="000000"/>
              </a:buClr>
              <a:buSzPts val="1400"/>
              <a:buNone/>
              <a:defRPr>
                <a:solidFill>
                  <a:srgbClr val="000000"/>
                </a:solidFill>
              </a:defRPr>
            </a:lvl7pPr>
            <a:lvl8pPr lvl="7" rtl="0" algn="r">
              <a:spcBef>
                <a:spcPts val="1600"/>
              </a:spcBef>
              <a:spcAft>
                <a:spcPts val="0"/>
              </a:spcAft>
              <a:buClr>
                <a:srgbClr val="000000"/>
              </a:buClr>
              <a:buSzPts val="1400"/>
              <a:buNone/>
              <a:defRPr>
                <a:solidFill>
                  <a:srgbClr val="000000"/>
                </a:solidFill>
              </a:defRPr>
            </a:lvl8pPr>
            <a:lvl9pPr lvl="8" rtl="0" algn="r">
              <a:spcBef>
                <a:spcPts val="1600"/>
              </a:spcBef>
              <a:spcAft>
                <a:spcPts val="1600"/>
              </a:spcAft>
              <a:buClr>
                <a:srgbClr val="000000"/>
              </a:buClr>
              <a:buSzPts val="1400"/>
              <a:buNone/>
              <a:defRPr>
                <a:solidFill>
                  <a:srgbClr val="000000"/>
                </a:solidFill>
              </a:defRPr>
            </a:lvl9pPr>
          </a:lstStyle>
          <a:p/>
        </p:txBody>
      </p:sp>
      <p:sp>
        <p:nvSpPr>
          <p:cNvPr id="211" name="Google Shape;211;p40"/>
          <p:cNvSpPr txBox="1"/>
          <p:nvPr>
            <p:ph idx="3" type="subTitle"/>
          </p:nvPr>
        </p:nvSpPr>
        <p:spPr>
          <a:xfrm>
            <a:off x="4333100" y="4201300"/>
            <a:ext cx="4258800" cy="393600"/>
          </a:xfrm>
          <a:prstGeom prst="rect">
            <a:avLst/>
          </a:prstGeom>
        </p:spPr>
        <p:txBody>
          <a:bodyPr anchorCtr="0" anchor="t" bIns="91425" lIns="91425" spcFirstLastPara="1" rIns="91425" wrap="square" tIns="91425">
            <a:noAutofit/>
          </a:bodyPr>
          <a:lstStyle>
            <a:lvl1pPr lvl="0" algn="r">
              <a:spcBef>
                <a:spcPts val="0"/>
              </a:spcBef>
              <a:spcAft>
                <a:spcPts val="0"/>
              </a:spcAft>
              <a:buClr>
                <a:srgbClr val="000000"/>
              </a:buClr>
              <a:buSzPts val="1800"/>
              <a:buNone/>
              <a:defRPr>
                <a:solidFill>
                  <a:srgbClr val="000000"/>
                </a:solidFill>
              </a:defRPr>
            </a:lvl1pPr>
            <a:lvl2pPr lvl="1">
              <a:spcBef>
                <a:spcPts val="1600"/>
              </a:spcBef>
              <a:spcAft>
                <a:spcPts val="0"/>
              </a:spcAft>
              <a:buClr>
                <a:srgbClr val="000000"/>
              </a:buClr>
              <a:buSzPts val="1400"/>
              <a:buNone/>
              <a:defRPr>
                <a:solidFill>
                  <a:srgbClr val="000000"/>
                </a:solidFill>
              </a:defRPr>
            </a:lvl2pPr>
            <a:lvl3pPr lvl="2">
              <a:spcBef>
                <a:spcPts val="1600"/>
              </a:spcBef>
              <a:spcAft>
                <a:spcPts val="0"/>
              </a:spcAft>
              <a:buClr>
                <a:srgbClr val="000000"/>
              </a:buClr>
              <a:buSzPts val="1400"/>
              <a:buNone/>
              <a:defRPr>
                <a:solidFill>
                  <a:srgbClr val="000000"/>
                </a:solidFill>
              </a:defRPr>
            </a:lvl3pPr>
            <a:lvl4pPr lvl="3">
              <a:spcBef>
                <a:spcPts val="1600"/>
              </a:spcBef>
              <a:spcAft>
                <a:spcPts val="0"/>
              </a:spcAft>
              <a:buClr>
                <a:srgbClr val="000000"/>
              </a:buClr>
              <a:buSzPts val="1400"/>
              <a:buNone/>
              <a:defRPr>
                <a:solidFill>
                  <a:srgbClr val="000000"/>
                </a:solidFill>
              </a:defRPr>
            </a:lvl4pPr>
            <a:lvl5pPr lvl="4">
              <a:spcBef>
                <a:spcPts val="1600"/>
              </a:spcBef>
              <a:spcAft>
                <a:spcPts val="0"/>
              </a:spcAft>
              <a:buClr>
                <a:srgbClr val="000000"/>
              </a:buClr>
              <a:buSzPts val="1400"/>
              <a:buNone/>
              <a:defRPr>
                <a:solidFill>
                  <a:srgbClr val="000000"/>
                </a:solidFill>
              </a:defRPr>
            </a:lvl5pPr>
            <a:lvl6pPr lvl="5">
              <a:spcBef>
                <a:spcPts val="1600"/>
              </a:spcBef>
              <a:spcAft>
                <a:spcPts val="0"/>
              </a:spcAft>
              <a:buClr>
                <a:srgbClr val="000000"/>
              </a:buClr>
              <a:buSzPts val="1400"/>
              <a:buNone/>
              <a:defRPr>
                <a:solidFill>
                  <a:srgbClr val="000000"/>
                </a:solidFill>
              </a:defRPr>
            </a:lvl6pPr>
            <a:lvl7pPr lvl="6">
              <a:spcBef>
                <a:spcPts val="1600"/>
              </a:spcBef>
              <a:spcAft>
                <a:spcPts val="0"/>
              </a:spcAft>
              <a:buClr>
                <a:srgbClr val="000000"/>
              </a:buClr>
              <a:buSzPts val="1400"/>
              <a:buNone/>
              <a:defRPr>
                <a:solidFill>
                  <a:srgbClr val="000000"/>
                </a:solidFill>
              </a:defRPr>
            </a:lvl7pPr>
            <a:lvl8pPr lvl="7">
              <a:spcBef>
                <a:spcPts val="1600"/>
              </a:spcBef>
              <a:spcAft>
                <a:spcPts val="0"/>
              </a:spcAft>
              <a:buClr>
                <a:srgbClr val="000000"/>
              </a:buClr>
              <a:buSzPts val="1400"/>
              <a:buNone/>
              <a:defRPr>
                <a:solidFill>
                  <a:srgbClr val="000000"/>
                </a:solidFill>
              </a:defRPr>
            </a:lvl8pPr>
            <a:lvl9pPr lvl="8">
              <a:spcBef>
                <a:spcPts val="1600"/>
              </a:spcBef>
              <a:spcAft>
                <a:spcPts val="1600"/>
              </a:spcAft>
              <a:buClr>
                <a:srgbClr val="000000"/>
              </a:buClr>
              <a:buSzPts val="1400"/>
              <a:buNone/>
              <a:defRPr>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es for All Training">
  <p:cSld name="CUSTOM_1_1">
    <p:spTree>
      <p:nvGrpSpPr>
        <p:cNvPr id="23" name="Shape 23"/>
        <p:cNvGrpSpPr/>
        <p:nvPr/>
      </p:nvGrpSpPr>
      <p:grpSpPr>
        <a:xfrm>
          <a:off x="0" y="0"/>
          <a:ext cx="0" cy="0"/>
          <a:chOff x="0" y="0"/>
          <a:chExt cx="0" cy="0"/>
        </a:xfrm>
      </p:grpSpPr>
      <p:sp>
        <p:nvSpPr>
          <p:cNvPr id="24" name="Google Shape;24;p5"/>
          <p:cNvSpPr/>
          <p:nvPr/>
        </p:nvSpPr>
        <p:spPr>
          <a:xfrm>
            <a:off x="170000" y="194288"/>
            <a:ext cx="8804100" cy="4772400"/>
          </a:xfrm>
          <a:prstGeom prst="rect">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
          <p:cNvSpPr txBox="1"/>
          <p:nvPr/>
        </p:nvSpPr>
        <p:spPr>
          <a:xfrm>
            <a:off x="5678350" y="4198075"/>
            <a:ext cx="30000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tserrat"/>
                <a:ea typeface="Montserrat"/>
                <a:cs typeface="Montserrat"/>
                <a:sym typeface="Montserrat"/>
              </a:rPr>
              <a:t>Version: November 27, 2020</a:t>
            </a:r>
            <a:endParaRPr sz="900"/>
          </a:p>
        </p:txBody>
      </p:sp>
      <p:sp>
        <p:nvSpPr>
          <p:cNvPr id="26" name="Google Shape;26;p5"/>
          <p:cNvSpPr txBox="1"/>
          <p:nvPr>
            <p:ph type="title"/>
          </p:nvPr>
        </p:nvSpPr>
        <p:spPr>
          <a:xfrm>
            <a:off x="404050" y="447675"/>
            <a:ext cx="8048700" cy="1914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6000"/>
              <a:buNone/>
              <a:defRPr b="1" sz="6000">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5"/>
          <p:cNvSpPr txBox="1"/>
          <p:nvPr>
            <p:ph idx="1" type="subTitle"/>
          </p:nvPr>
        </p:nvSpPr>
        <p:spPr>
          <a:xfrm>
            <a:off x="404050" y="2402625"/>
            <a:ext cx="7206300" cy="103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3700"/>
              <a:buNone/>
              <a:defRPr sz="3700">
                <a:solidFill>
                  <a:srgbClr val="FFFFFF"/>
                </a:solidFill>
              </a:defRPr>
            </a:lvl1pPr>
            <a:lvl2pPr lvl="1" rtl="0">
              <a:spcBef>
                <a:spcPts val="1600"/>
              </a:spcBef>
              <a:spcAft>
                <a:spcPts val="0"/>
              </a:spcAft>
              <a:buClr>
                <a:srgbClr val="FFFFFF"/>
              </a:buClr>
              <a:buSzPts val="1400"/>
              <a:buNone/>
              <a:defRPr>
                <a:solidFill>
                  <a:srgbClr val="FFFFFF"/>
                </a:solidFill>
              </a:defRPr>
            </a:lvl2pPr>
            <a:lvl3pPr lvl="2" rtl="0">
              <a:spcBef>
                <a:spcPts val="1600"/>
              </a:spcBef>
              <a:spcAft>
                <a:spcPts val="0"/>
              </a:spcAft>
              <a:buClr>
                <a:srgbClr val="FFFFFF"/>
              </a:buClr>
              <a:buSzPts val="1400"/>
              <a:buNone/>
              <a:defRPr>
                <a:solidFill>
                  <a:srgbClr val="FFFFFF"/>
                </a:solidFill>
              </a:defRPr>
            </a:lvl3pPr>
            <a:lvl4pPr lvl="3" rtl="0">
              <a:spcBef>
                <a:spcPts val="1600"/>
              </a:spcBef>
              <a:spcAft>
                <a:spcPts val="0"/>
              </a:spcAft>
              <a:buClr>
                <a:srgbClr val="FFFFFF"/>
              </a:buClr>
              <a:buSzPts val="1400"/>
              <a:buNone/>
              <a:defRPr>
                <a:solidFill>
                  <a:srgbClr val="FFFFFF"/>
                </a:solidFill>
              </a:defRPr>
            </a:lvl4pPr>
            <a:lvl5pPr lvl="4" rtl="0">
              <a:spcBef>
                <a:spcPts val="1600"/>
              </a:spcBef>
              <a:spcAft>
                <a:spcPts val="0"/>
              </a:spcAft>
              <a:buClr>
                <a:srgbClr val="FFFFFF"/>
              </a:buClr>
              <a:buSzPts val="1400"/>
              <a:buNone/>
              <a:defRPr>
                <a:solidFill>
                  <a:srgbClr val="FFFFFF"/>
                </a:solidFill>
              </a:defRPr>
            </a:lvl5pPr>
            <a:lvl6pPr lvl="5" rtl="0">
              <a:spcBef>
                <a:spcPts val="1600"/>
              </a:spcBef>
              <a:spcAft>
                <a:spcPts val="0"/>
              </a:spcAft>
              <a:buClr>
                <a:srgbClr val="FFFFFF"/>
              </a:buClr>
              <a:buSzPts val="1400"/>
              <a:buNone/>
              <a:defRPr>
                <a:solidFill>
                  <a:srgbClr val="FFFFFF"/>
                </a:solidFill>
              </a:defRPr>
            </a:lvl6pPr>
            <a:lvl7pPr lvl="6" rtl="0">
              <a:spcBef>
                <a:spcPts val="1600"/>
              </a:spcBef>
              <a:spcAft>
                <a:spcPts val="0"/>
              </a:spcAft>
              <a:buClr>
                <a:srgbClr val="FFFFFF"/>
              </a:buClr>
              <a:buSzPts val="1400"/>
              <a:buNone/>
              <a:defRPr>
                <a:solidFill>
                  <a:srgbClr val="FFFFFF"/>
                </a:solidFill>
              </a:defRPr>
            </a:lvl7pPr>
            <a:lvl8pPr lvl="7" rtl="0">
              <a:spcBef>
                <a:spcPts val="1600"/>
              </a:spcBef>
              <a:spcAft>
                <a:spcPts val="0"/>
              </a:spcAft>
              <a:buClr>
                <a:srgbClr val="FFFFFF"/>
              </a:buClr>
              <a:buSzPts val="1400"/>
              <a:buNone/>
              <a:defRPr>
                <a:solidFill>
                  <a:srgbClr val="FFFFFF"/>
                </a:solidFill>
              </a:defRPr>
            </a:lvl8pPr>
            <a:lvl9pPr lvl="8" rtl="0">
              <a:spcBef>
                <a:spcPts val="1600"/>
              </a:spcBef>
              <a:spcAft>
                <a:spcPts val="1600"/>
              </a:spcAft>
              <a:buClr>
                <a:srgbClr val="FFFFFF"/>
              </a:buClr>
              <a:buSzPts val="1400"/>
              <a:buNone/>
              <a:defRPr>
                <a:solidFill>
                  <a:srgbClr val="FFFFFF"/>
                </a:solidFil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1">
  <p:cSld name="BLANK_2_1">
    <p:spTree>
      <p:nvGrpSpPr>
        <p:cNvPr id="212" name="Shape 212"/>
        <p:cNvGrpSpPr/>
        <p:nvPr/>
      </p:nvGrpSpPr>
      <p:grpSpPr>
        <a:xfrm>
          <a:off x="0" y="0"/>
          <a:ext cx="0" cy="0"/>
          <a:chOff x="0" y="0"/>
          <a:chExt cx="0" cy="0"/>
        </a:xfrm>
      </p:grpSpPr>
      <p:sp>
        <p:nvSpPr>
          <p:cNvPr id="213" name="Google Shape;213;p41"/>
          <p:cNvSpPr/>
          <p:nvPr/>
        </p:nvSpPr>
        <p:spPr>
          <a:xfrm>
            <a:off x="0" y="0"/>
            <a:ext cx="9144000" cy="51435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15" name="Google Shape;215;p41"/>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1"/>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5500"/>
              <a:buNone/>
              <a:defRPr b="1" sz="5500">
                <a:solidFill>
                  <a:srgbClr val="FFFFFF"/>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217" name="Google Shape;217;p41"/>
          <p:cNvSpPr txBox="1"/>
          <p:nvPr>
            <p:ph idx="2" type="title"/>
          </p:nvPr>
        </p:nvSpPr>
        <p:spPr>
          <a:xfrm>
            <a:off x="2039269" y="447675"/>
            <a:ext cx="6602100" cy="1914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4200"/>
              <a:buNone/>
              <a:defRPr sz="4200">
                <a:solidFill>
                  <a:srgbClr val="FFFFFF"/>
                </a:solidFill>
              </a:defRPr>
            </a:lvl1pPr>
            <a:lvl2pPr lvl="1" rtl="0" algn="r">
              <a:spcBef>
                <a:spcPts val="0"/>
              </a:spcBef>
              <a:spcAft>
                <a:spcPts val="0"/>
              </a:spcAft>
              <a:buSzPts val="2200"/>
              <a:buNone/>
              <a:defRPr sz="2200"/>
            </a:lvl2pPr>
            <a:lvl3pPr lvl="2" rtl="0" algn="r">
              <a:spcBef>
                <a:spcPts val="0"/>
              </a:spcBef>
              <a:spcAft>
                <a:spcPts val="0"/>
              </a:spcAft>
              <a:buSzPts val="2200"/>
              <a:buNone/>
              <a:defRPr sz="2200"/>
            </a:lvl3pPr>
            <a:lvl4pPr lvl="3" rtl="0" algn="r">
              <a:spcBef>
                <a:spcPts val="0"/>
              </a:spcBef>
              <a:spcAft>
                <a:spcPts val="0"/>
              </a:spcAft>
              <a:buSzPts val="2200"/>
              <a:buNone/>
              <a:defRPr sz="2200"/>
            </a:lvl4pPr>
            <a:lvl5pPr lvl="4" rtl="0" algn="r">
              <a:spcBef>
                <a:spcPts val="0"/>
              </a:spcBef>
              <a:spcAft>
                <a:spcPts val="0"/>
              </a:spcAft>
              <a:buSzPts val="2200"/>
              <a:buNone/>
              <a:defRPr sz="2200"/>
            </a:lvl5pPr>
            <a:lvl6pPr lvl="5" rtl="0" algn="r">
              <a:spcBef>
                <a:spcPts val="0"/>
              </a:spcBef>
              <a:spcAft>
                <a:spcPts val="0"/>
              </a:spcAft>
              <a:buSzPts val="2200"/>
              <a:buNone/>
              <a:defRPr sz="2200"/>
            </a:lvl6pPr>
            <a:lvl7pPr lvl="6" rtl="0" algn="r">
              <a:spcBef>
                <a:spcPts val="0"/>
              </a:spcBef>
              <a:spcAft>
                <a:spcPts val="0"/>
              </a:spcAft>
              <a:buSzPts val="2200"/>
              <a:buNone/>
              <a:defRPr sz="2200"/>
            </a:lvl7pPr>
            <a:lvl8pPr lvl="7" rtl="0" algn="r">
              <a:spcBef>
                <a:spcPts val="0"/>
              </a:spcBef>
              <a:spcAft>
                <a:spcPts val="0"/>
              </a:spcAft>
              <a:buSzPts val="2200"/>
              <a:buNone/>
              <a:defRPr sz="2200"/>
            </a:lvl8pPr>
            <a:lvl9pPr lvl="8" rtl="0" algn="r">
              <a:spcBef>
                <a:spcPts val="0"/>
              </a:spcBef>
              <a:spcAft>
                <a:spcPts val="0"/>
              </a:spcAft>
              <a:buSzPts val="2200"/>
              <a:buNone/>
              <a:defRPr sz="2200"/>
            </a:lvl9pPr>
          </a:lstStyle>
          <a:p/>
        </p:txBody>
      </p:sp>
      <p:sp>
        <p:nvSpPr>
          <p:cNvPr id="218" name="Google Shape;218;p41"/>
          <p:cNvSpPr txBox="1"/>
          <p:nvPr>
            <p:ph idx="1" type="subTitle"/>
          </p:nvPr>
        </p:nvSpPr>
        <p:spPr>
          <a:xfrm>
            <a:off x="568400" y="2224225"/>
            <a:ext cx="8073000" cy="1216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5000"/>
              <a:buNone/>
              <a:defRPr b="1" sz="5000">
                <a:solidFill>
                  <a:srgbClr val="FFFFFF"/>
                </a:solidFill>
              </a:defRPr>
            </a:lvl1pPr>
            <a:lvl2pPr lvl="1" rtl="0" algn="r">
              <a:spcBef>
                <a:spcPts val="1600"/>
              </a:spcBef>
              <a:spcAft>
                <a:spcPts val="0"/>
              </a:spcAft>
              <a:buClr>
                <a:srgbClr val="FFFFFF"/>
              </a:buClr>
              <a:buSzPts val="1400"/>
              <a:buNone/>
              <a:defRPr>
                <a:solidFill>
                  <a:srgbClr val="FFFFFF"/>
                </a:solidFill>
              </a:defRPr>
            </a:lvl2pPr>
            <a:lvl3pPr lvl="2" rtl="0" algn="r">
              <a:spcBef>
                <a:spcPts val="1600"/>
              </a:spcBef>
              <a:spcAft>
                <a:spcPts val="0"/>
              </a:spcAft>
              <a:buClr>
                <a:srgbClr val="FFFFFF"/>
              </a:buClr>
              <a:buSzPts val="1400"/>
              <a:buNone/>
              <a:defRPr>
                <a:solidFill>
                  <a:srgbClr val="FFFFFF"/>
                </a:solidFill>
              </a:defRPr>
            </a:lvl3pPr>
            <a:lvl4pPr lvl="3" rtl="0" algn="r">
              <a:spcBef>
                <a:spcPts val="1600"/>
              </a:spcBef>
              <a:spcAft>
                <a:spcPts val="0"/>
              </a:spcAft>
              <a:buClr>
                <a:srgbClr val="FFFFFF"/>
              </a:buClr>
              <a:buSzPts val="1400"/>
              <a:buNone/>
              <a:defRPr>
                <a:solidFill>
                  <a:srgbClr val="FFFFFF"/>
                </a:solidFill>
              </a:defRPr>
            </a:lvl4pPr>
            <a:lvl5pPr lvl="4" rtl="0" algn="r">
              <a:spcBef>
                <a:spcPts val="1600"/>
              </a:spcBef>
              <a:spcAft>
                <a:spcPts val="0"/>
              </a:spcAft>
              <a:buClr>
                <a:srgbClr val="FFFFFF"/>
              </a:buClr>
              <a:buSzPts val="1400"/>
              <a:buNone/>
              <a:defRPr>
                <a:solidFill>
                  <a:srgbClr val="FFFFFF"/>
                </a:solidFill>
              </a:defRPr>
            </a:lvl5pPr>
            <a:lvl6pPr lvl="5" rtl="0" algn="r">
              <a:spcBef>
                <a:spcPts val="1600"/>
              </a:spcBef>
              <a:spcAft>
                <a:spcPts val="0"/>
              </a:spcAft>
              <a:buClr>
                <a:srgbClr val="FFFFFF"/>
              </a:buClr>
              <a:buSzPts val="1400"/>
              <a:buNone/>
              <a:defRPr>
                <a:solidFill>
                  <a:srgbClr val="FFFFFF"/>
                </a:solidFill>
              </a:defRPr>
            </a:lvl6pPr>
            <a:lvl7pPr lvl="6" rtl="0" algn="r">
              <a:spcBef>
                <a:spcPts val="1600"/>
              </a:spcBef>
              <a:spcAft>
                <a:spcPts val="0"/>
              </a:spcAft>
              <a:buClr>
                <a:srgbClr val="FFFFFF"/>
              </a:buClr>
              <a:buSzPts val="1400"/>
              <a:buNone/>
              <a:defRPr>
                <a:solidFill>
                  <a:srgbClr val="FFFFFF"/>
                </a:solidFill>
              </a:defRPr>
            </a:lvl7pPr>
            <a:lvl8pPr lvl="7" rtl="0" algn="r">
              <a:spcBef>
                <a:spcPts val="1600"/>
              </a:spcBef>
              <a:spcAft>
                <a:spcPts val="0"/>
              </a:spcAft>
              <a:buClr>
                <a:srgbClr val="FFFFFF"/>
              </a:buClr>
              <a:buSzPts val="1400"/>
              <a:buNone/>
              <a:defRPr>
                <a:solidFill>
                  <a:srgbClr val="FFFFFF"/>
                </a:solidFill>
              </a:defRPr>
            </a:lvl8pPr>
            <a:lvl9pPr lvl="8" rtl="0" algn="r">
              <a:spcBef>
                <a:spcPts val="1600"/>
              </a:spcBef>
              <a:spcAft>
                <a:spcPts val="1600"/>
              </a:spcAft>
              <a:buClr>
                <a:srgbClr val="FFFFFF"/>
              </a:buClr>
              <a:buSzPts val="1400"/>
              <a:buNone/>
              <a:defRPr>
                <a:solidFill>
                  <a:srgbClr val="FFFFFF"/>
                </a:solidFill>
              </a:defRPr>
            </a:lvl9pPr>
          </a:lstStyle>
          <a:p/>
        </p:txBody>
      </p:sp>
      <p:sp>
        <p:nvSpPr>
          <p:cNvPr id="219" name="Google Shape;219;p41"/>
          <p:cNvSpPr txBox="1"/>
          <p:nvPr>
            <p:ph idx="3" type="subTitle"/>
          </p:nvPr>
        </p:nvSpPr>
        <p:spPr>
          <a:xfrm>
            <a:off x="4333100" y="4201300"/>
            <a:ext cx="4258800" cy="393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1800"/>
              <a:buNone/>
              <a:defRPr>
                <a:solidFill>
                  <a:srgbClr val="FFFFFF"/>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2">
  <p:cSld name="BLANK_1_2">
    <p:spTree>
      <p:nvGrpSpPr>
        <p:cNvPr id="220" name="Shape 220"/>
        <p:cNvGrpSpPr/>
        <p:nvPr/>
      </p:nvGrpSpPr>
      <p:grpSpPr>
        <a:xfrm>
          <a:off x="0" y="0"/>
          <a:ext cx="0" cy="0"/>
          <a:chOff x="0" y="0"/>
          <a:chExt cx="0" cy="0"/>
        </a:xfrm>
      </p:grpSpPr>
      <p:sp>
        <p:nvSpPr>
          <p:cNvPr id="221" name="Google Shape;221;p42"/>
          <p:cNvSpPr/>
          <p:nvPr/>
        </p:nvSpPr>
        <p:spPr>
          <a:xfrm>
            <a:off x="0" y="0"/>
            <a:ext cx="9144000" cy="5143500"/>
          </a:xfrm>
          <a:prstGeom prst="rect">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23" name="Google Shape;223;p42"/>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2"/>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5500"/>
              <a:buNone/>
              <a:defRPr b="1" sz="5500">
                <a:solidFill>
                  <a:srgbClr val="FFFFFF"/>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225" name="Google Shape;225;p42"/>
          <p:cNvSpPr txBox="1"/>
          <p:nvPr>
            <p:ph idx="2" type="title"/>
          </p:nvPr>
        </p:nvSpPr>
        <p:spPr>
          <a:xfrm>
            <a:off x="2039269" y="447675"/>
            <a:ext cx="6602100" cy="1914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4200"/>
              <a:buNone/>
              <a:defRPr sz="4200">
                <a:solidFill>
                  <a:srgbClr val="FFFFFF"/>
                </a:solidFill>
              </a:defRPr>
            </a:lvl1pPr>
            <a:lvl2pPr lvl="1" rtl="0" algn="r">
              <a:spcBef>
                <a:spcPts val="0"/>
              </a:spcBef>
              <a:spcAft>
                <a:spcPts val="0"/>
              </a:spcAft>
              <a:buSzPts val="2200"/>
              <a:buNone/>
              <a:defRPr sz="2200"/>
            </a:lvl2pPr>
            <a:lvl3pPr lvl="2" rtl="0" algn="r">
              <a:spcBef>
                <a:spcPts val="0"/>
              </a:spcBef>
              <a:spcAft>
                <a:spcPts val="0"/>
              </a:spcAft>
              <a:buSzPts val="2200"/>
              <a:buNone/>
              <a:defRPr sz="2200"/>
            </a:lvl3pPr>
            <a:lvl4pPr lvl="3" rtl="0" algn="r">
              <a:spcBef>
                <a:spcPts val="0"/>
              </a:spcBef>
              <a:spcAft>
                <a:spcPts val="0"/>
              </a:spcAft>
              <a:buSzPts val="2200"/>
              <a:buNone/>
              <a:defRPr sz="2200"/>
            </a:lvl4pPr>
            <a:lvl5pPr lvl="4" rtl="0" algn="r">
              <a:spcBef>
                <a:spcPts val="0"/>
              </a:spcBef>
              <a:spcAft>
                <a:spcPts val="0"/>
              </a:spcAft>
              <a:buSzPts val="2200"/>
              <a:buNone/>
              <a:defRPr sz="2200"/>
            </a:lvl5pPr>
            <a:lvl6pPr lvl="5" rtl="0" algn="r">
              <a:spcBef>
                <a:spcPts val="0"/>
              </a:spcBef>
              <a:spcAft>
                <a:spcPts val="0"/>
              </a:spcAft>
              <a:buSzPts val="2200"/>
              <a:buNone/>
              <a:defRPr sz="2200"/>
            </a:lvl6pPr>
            <a:lvl7pPr lvl="6" rtl="0" algn="r">
              <a:spcBef>
                <a:spcPts val="0"/>
              </a:spcBef>
              <a:spcAft>
                <a:spcPts val="0"/>
              </a:spcAft>
              <a:buSzPts val="2200"/>
              <a:buNone/>
              <a:defRPr sz="2200"/>
            </a:lvl7pPr>
            <a:lvl8pPr lvl="7" rtl="0" algn="r">
              <a:spcBef>
                <a:spcPts val="0"/>
              </a:spcBef>
              <a:spcAft>
                <a:spcPts val="0"/>
              </a:spcAft>
              <a:buSzPts val="2200"/>
              <a:buNone/>
              <a:defRPr sz="2200"/>
            </a:lvl8pPr>
            <a:lvl9pPr lvl="8" rtl="0" algn="r">
              <a:spcBef>
                <a:spcPts val="0"/>
              </a:spcBef>
              <a:spcAft>
                <a:spcPts val="0"/>
              </a:spcAft>
              <a:buSzPts val="2200"/>
              <a:buNone/>
              <a:defRPr sz="2200"/>
            </a:lvl9pPr>
          </a:lstStyle>
          <a:p/>
        </p:txBody>
      </p:sp>
      <p:sp>
        <p:nvSpPr>
          <p:cNvPr id="226" name="Google Shape;226;p42"/>
          <p:cNvSpPr txBox="1"/>
          <p:nvPr>
            <p:ph idx="1" type="subTitle"/>
          </p:nvPr>
        </p:nvSpPr>
        <p:spPr>
          <a:xfrm>
            <a:off x="568400" y="2224225"/>
            <a:ext cx="8073000" cy="1216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5000"/>
              <a:buNone/>
              <a:defRPr b="1" sz="5000">
                <a:solidFill>
                  <a:srgbClr val="FFFFFF"/>
                </a:solidFill>
              </a:defRPr>
            </a:lvl1pPr>
            <a:lvl2pPr lvl="1" rtl="0" algn="r">
              <a:spcBef>
                <a:spcPts val="1600"/>
              </a:spcBef>
              <a:spcAft>
                <a:spcPts val="0"/>
              </a:spcAft>
              <a:buClr>
                <a:srgbClr val="FFFFFF"/>
              </a:buClr>
              <a:buSzPts val="1400"/>
              <a:buNone/>
              <a:defRPr>
                <a:solidFill>
                  <a:srgbClr val="FFFFFF"/>
                </a:solidFill>
              </a:defRPr>
            </a:lvl2pPr>
            <a:lvl3pPr lvl="2" rtl="0" algn="r">
              <a:spcBef>
                <a:spcPts val="1600"/>
              </a:spcBef>
              <a:spcAft>
                <a:spcPts val="0"/>
              </a:spcAft>
              <a:buClr>
                <a:srgbClr val="FFFFFF"/>
              </a:buClr>
              <a:buSzPts val="1400"/>
              <a:buNone/>
              <a:defRPr>
                <a:solidFill>
                  <a:srgbClr val="FFFFFF"/>
                </a:solidFill>
              </a:defRPr>
            </a:lvl3pPr>
            <a:lvl4pPr lvl="3" rtl="0" algn="r">
              <a:spcBef>
                <a:spcPts val="1600"/>
              </a:spcBef>
              <a:spcAft>
                <a:spcPts val="0"/>
              </a:spcAft>
              <a:buClr>
                <a:srgbClr val="FFFFFF"/>
              </a:buClr>
              <a:buSzPts val="1400"/>
              <a:buNone/>
              <a:defRPr>
                <a:solidFill>
                  <a:srgbClr val="FFFFFF"/>
                </a:solidFill>
              </a:defRPr>
            </a:lvl4pPr>
            <a:lvl5pPr lvl="4" rtl="0" algn="r">
              <a:spcBef>
                <a:spcPts val="1600"/>
              </a:spcBef>
              <a:spcAft>
                <a:spcPts val="0"/>
              </a:spcAft>
              <a:buClr>
                <a:srgbClr val="FFFFFF"/>
              </a:buClr>
              <a:buSzPts val="1400"/>
              <a:buNone/>
              <a:defRPr>
                <a:solidFill>
                  <a:srgbClr val="FFFFFF"/>
                </a:solidFill>
              </a:defRPr>
            </a:lvl5pPr>
            <a:lvl6pPr lvl="5" rtl="0" algn="r">
              <a:spcBef>
                <a:spcPts val="1600"/>
              </a:spcBef>
              <a:spcAft>
                <a:spcPts val="0"/>
              </a:spcAft>
              <a:buClr>
                <a:srgbClr val="FFFFFF"/>
              </a:buClr>
              <a:buSzPts val="1400"/>
              <a:buNone/>
              <a:defRPr>
                <a:solidFill>
                  <a:srgbClr val="FFFFFF"/>
                </a:solidFill>
              </a:defRPr>
            </a:lvl6pPr>
            <a:lvl7pPr lvl="6" rtl="0" algn="r">
              <a:spcBef>
                <a:spcPts val="1600"/>
              </a:spcBef>
              <a:spcAft>
                <a:spcPts val="0"/>
              </a:spcAft>
              <a:buClr>
                <a:srgbClr val="FFFFFF"/>
              </a:buClr>
              <a:buSzPts val="1400"/>
              <a:buNone/>
              <a:defRPr>
                <a:solidFill>
                  <a:srgbClr val="FFFFFF"/>
                </a:solidFill>
              </a:defRPr>
            </a:lvl7pPr>
            <a:lvl8pPr lvl="7" rtl="0" algn="r">
              <a:spcBef>
                <a:spcPts val="1600"/>
              </a:spcBef>
              <a:spcAft>
                <a:spcPts val="0"/>
              </a:spcAft>
              <a:buClr>
                <a:srgbClr val="FFFFFF"/>
              </a:buClr>
              <a:buSzPts val="1400"/>
              <a:buNone/>
              <a:defRPr>
                <a:solidFill>
                  <a:srgbClr val="FFFFFF"/>
                </a:solidFill>
              </a:defRPr>
            </a:lvl8pPr>
            <a:lvl9pPr lvl="8" rtl="0" algn="r">
              <a:spcBef>
                <a:spcPts val="1600"/>
              </a:spcBef>
              <a:spcAft>
                <a:spcPts val="1600"/>
              </a:spcAft>
              <a:buClr>
                <a:srgbClr val="FFFFFF"/>
              </a:buClr>
              <a:buSzPts val="1400"/>
              <a:buNone/>
              <a:defRPr>
                <a:solidFill>
                  <a:srgbClr val="FFFFFF"/>
                </a:solidFill>
              </a:defRPr>
            </a:lvl9pPr>
          </a:lstStyle>
          <a:p/>
        </p:txBody>
      </p:sp>
      <p:sp>
        <p:nvSpPr>
          <p:cNvPr id="227" name="Google Shape;227;p42"/>
          <p:cNvSpPr txBox="1"/>
          <p:nvPr>
            <p:ph idx="3" type="subTitle"/>
          </p:nvPr>
        </p:nvSpPr>
        <p:spPr>
          <a:xfrm>
            <a:off x="4333100" y="4201300"/>
            <a:ext cx="4258800" cy="393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1800"/>
              <a:buNone/>
              <a:defRPr>
                <a:solidFill>
                  <a:srgbClr val="FFFFFF"/>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
  <p:cSld name="BLANK_1_1_1">
    <p:bg>
      <p:bgPr>
        <a:solidFill>
          <a:srgbClr val="38761D"/>
        </a:solidFill>
      </p:bgPr>
    </p:bg>
    <p:spTree>
      <p:nvGrpSpPr>
        <p:cNvPr id="228" name="Shape 228"/>
        <p:cNvGrpSpPr/>
        <p:nvPr/>
      </p:nvGrpSpPr>
      <p:grpSpPr>
        <a:xfrm>
          <a:off x="0" y="0"/>
          <a:ext cx="0" cy="0"/>
          <a:chOff x="0" y="0"/>
          <a:chExt cx="0" cy="0"/>
        </a:xfrm>
      </p:grpSpPr>
      <p:sp>
        <p:nvSpPr>
          <p:cNvPr id="229" name="Google Shape;229;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30" name="Google Shape;230;p43"/>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3"/>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5500"/>
              <a:buNone/>
              <a:defRPr b="1" sz="5500">
                <a:solidFill>
                  <a:srgbClr val="FFFFFF"/>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232" name="Google Shape;232;p43"/>
          <p:cNvSpPr txBox="1"/>
          <p:nvPr>
            <p:ph idx="2" type="title"/>
          </p:nvPr>
        </p:nvSpPr>
        <p:spPr>
          <a:xfrm>
            <a:off x="2039269" y="447675"/>
            <a:ext cx="6602100" cy="1914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4200"/>
              <a:buNone/>
              <a:defRPr sz="4200">
                <a:solidFill>
                  <a:srgbClr val="FFFFFF"/>
                </a:solidFill>
              </a:defRPr>
            </a:lvl1pPr>
            <a:lvl2pPr lvl="1" rtl="0" algn="r">
              <a:spcBef>
                <a:spcPts val="0"/>
              </a:spcBef>
              <a:spcAft>
                <a:spcPts val="0"/>
              </a:spcAft>
              <a:buSzPts val="2200"/>
              <a:buNone/>
              <a:defRPr sz="2200"/>
            </a:lvl2pPr>
            <a:lvl3pPr lvl="2" rtl="0" algn="r">
              <a:spcBef>
                <a:spcPts val="0"/>
              </a:spcBef>
              <a:spcAft>
                <a:spcPts val="0"/>
              </a:spcAft>
              <a:buSzPts val="2200"/>
              <a:buNone/>
              <a:defRPr sz="2200"/>
            </a:lvl3pPr>
            <a:lvl4pPr lvl="3" rtl="0" algn="r">
              <a:spcBef>
                <a:spcPts val="0"/>
              </a:spcBef>
              <a:spcAft>
                <a:spcPts val="0"/>
              </a:spcAft>
              <a:buSzPts val="2200"/>
              <a:buNone/>
              <a:defRPr sz="2200"/>
            </a:lvl4pPr>
            <a:lvl5pPr lvl="4" rtl="0" algn="r">
              <a:spcBef>
                <a:spcPts val="0"/>
              </a:spcBef>
              <a:spcAft>
                <a:spcPts val="0"/>
              </a:spcAft>
              <a:buSzPts val="2200"/>
              <a:buNone/>
              <a:defRPr sz="2200"/>
            </a:lvl5pPr>
            <a:lvl6pPr lvl="5" rtl="0" algn="r">
              <a:spcBef>
                <a:spcPts val="0"/>
              </a:spcBef>
              <a:spcAft>
                <a:spcPts val="0"/>
              </a:spcAft>
              <a:buSzPts val="2200"/>
              <a:buNone/>
              <a:defRPr sz="2200"/>
            </a:lvl6pPr>
            <a:lvl7pPr lvl="6" rtl="0" algn="r">
              <a:spcBef>
                <a:spcPts val="0"/>
              </a:spcBef>
              <a:spcAft>
                <a:spcPts val="0"/>
              </a:spcAft>
              <a:buSzPts val="2200"/>
              <a:buNone/>
              <a:defRPr sz="2200"/>
            </a:lvl7pPr>
            <a:lvl8pPr lvl="7" rtl="0" algn="r">
              <a:spcBef>
                <a:spcPts val="0"/>
              </a:spcBef>
              <a:spcAft>
                <a:spcPts val="0"/>
              </a:spcAft>
              <a:buSzPts val="2200"/>
              <a:buNone/>
              <a:defRPr sz="2200"/>
            </a:lvl8pPr>
            <a:lvl9pPr lvl="8" rtl="0" algn="r">
              <a:spcBef>
                <a:spcPts val="0"/>
              </a:spcBef>
              <a:spcAft>
                <a:spcPts val="0"/>
              </a:spcAft>
              <a:buSzPts val="2200"/>
              <a:buNone/>
              <a:defRPr sz="2200"/>
            </a:lvl9pPr>
          </a:lstStyle>
          <a:p/>
        </p:txBody>
      </p:sp>
      <p:sp>
        <p:nvSpPr>
          <p:cNvPr id="233" name="Google Shape;233;p43"/>
          <p:cNvSpPr txBox="1"/>
          <p:nvPr>
            <p:ph idx="1" type="subTitle"/>
          </p:nvPr>
        </p:nvSpPr>
        <p:spPr>
          <a:xfrm>
            <a:off x="568400" y="2224225"/>
            <a:ext cx="8073000" cy="1216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5000"/>
              <a:buNone/>
              <a:defRPr b="1" sz="5000">
                <a:solidFill>
                  <a:srgbClr val="FFFFFF"/>
                </a:solidFill>
              </a:defRPr>
            </a:lvl1pPr>
            <a:lvl2pPr lvl="1" rtl="0" algn="r">
              <a:spcBef>
                <a:spcPts val="1600"/>
              </a:spcBef>
              <a:spcAft>
                <a:spcPts val="0"/>
              </a:spcAft>
              <a:buClr>
                <a:srgbClr val="FFFFFF"/>
              </a:buClr>
              <a:buSzPts val="1400"/>
              <a:buNone/>
              <a:defRPr>
                <a:solidFill>
                  <a:srgbClr val="FFFFFF"/>
                </a:solidFill>
              </a:defRPr>
            </a:lvl2pPr>
            <a:lvl3pPr lvl="2" rtl="0" algn="r">
              <a:spcBef>
                <a:spcPts val="1600"/>
              </a:spcBef>
              <a:spcAft>
                <a:spcPts val="0"/>
              </a:spcAft>
              <a:buClr>
                <a:srgbClr val="FFFFFF"/>
              </a:buClr>
              <a:buSzPts val="1400"/>
              <a:buNone/>
              <a:defRPr>
                <a:solidFill>
                  <a:srgbClr val="FFFFFF"/>
                </a:solidFill>
              </a:defRPr>
            </a:lvl3pPr>
            <a:lvl4pPr lvl="3" rtl="0" algn="r">
              <a:spcBef>
                <a:spcPts val="1600"/>
              </a:spcBef>
              <a:spcAft>
                <a:spcPts val="0"/>
              </a:spcAft>
              <a:buClr>
                <a:srgbClr val="FFFFFF"/>
              </a:buClr>
              <a:buSzPts val="1400"/>
              <a:buNone/>
              <a:defRPr>
                <a:solidFill>
                  <a:srgbClr val="FFFFFF"/>
                </a:solidFill>
              </a:defRPr>
            </a:lvl4pPr>
            <a:lvl5pPr lvl="4" rtl="0" algn="r">
              <a:spcBef>
                <a:spcPts val="1600"/>
              </a:spcBef>
              <a:spcAft>
                <a:spcPts val="0"/>
              </a:spcAft>
              <a:buClr>
                <a:srgbClr val="FFFFFF"/>
              </a:buClr>
              <a:buSzPts val="1400"/>
              <a:buNone/>
              <a:defRPr>
                <a:solidFill>
                  <a:srgbClr val="FFFFFF"/>
                </a:solidFill>
              </a:defRPr>
            </a:lvl5pPr>
            <a:lvl6pPr lvl="5" rtl="0" algn="r">
              <a:spcBef>
                <a:spcPts val="1600"/>
              </a:spcBef>
              <a:spcAft>
                <a:spcPts val="0"/>
              </a:spcAft>
              <a:buClr>
                <a:srgbClr val="FFFFFF"/>
              </a:buClr>
              <a:buSzPts val="1400"/>
              <a:buNone/>
              <a:defRPr>
                <a:solidFill>
                  <a:srgbClr val="FFFFFF"/>
                </a:solidFill>
              </a:defRPr>
            </a:lvl6pPr>
            <a:lvl7pPr lvl="6" rtl="0" algn="r">
              <a:spcBef>
                <a:spcPts val="1600"/>
              </a:spcBef>
              <a:spcAft>
                <a:spcPts val="0"/>
              </a:spcAft>
              <a:buClr>
                <a:srgbClr val="FFFFFF"/>
              </a:buClr>
              <a:buSzPts val="1400"/>
              <a:buNone/>
              <a:defRPr>
                <a:solidFill>
                  <a:srgbClr val="FFFFFF"/>
                </a:solidFill>
              </a:defRPr>
            </a:lvl7pPr>
            <a:lvl8pPr lvl="7" rtl="0" algn="r">
              <a:spcBef>
                <a:spcPts val="1600"/>
              </a:spcBef>
              <a:spcAft>
                <a:spcPts val="0"/>
              </a:spcAft>
              <a:buClr>
                <a:srgbClr val="FFFFFF"/>
              </a:buClr>
              <a:buSzPts val="1400"/>
              <a:buNone/>
              <a:defRPr>
                <a:solidFill>
                  <a:srgbClr val="FFFFFF"/>
                </a:solidFill>
              </a:defRPr>
            </a:lvl8pPr>
            <a:lvl9pPr lvl="8" rtl="0" algn="r">
              <a:spcBef>
                <a:spcPts val="1600"/>
              </a:spcBef>
              <a:spcAft>
                <a:spcPts val="1600"/>
              </a:spcAft>
              <a:buClr>
                <a:srgbClr val="FFFFFF"/>
              </a:buClr>
              <a:buSzPts val="1400"/>
              <a:buNone/>
              <a:defRPr>
                <a:solidFill>
                  <a:srgbClr val="FFFFFF"/>
                </a:solidFill>
              </a:defRPr>
            </a:lvl9pPr>
          </a:lstStyle>
          <a:p/>
        </p:txBody>
      </p:sp>
      <p:sp>
        <p:nvSpPr>
          <p:cNvPr id="234" name="Google Shape;234;p43"/>
          <p:cNvSpPr txBox="1"/>
          <p:nvPr>
            <p:ph idx="3" type="subTitle"/>
          </p:nvPr>
        </p:nvSpPr>
        <p:spPr>
          <a:xfrm>
            <a:off x="4333100" y="4201300"/>
            <a:ext cx="4258800" cy="393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1800"/>
              <a:buNone/>
              <a:defRPr>
                <a:solidFill>
                  <a:srgbClr val="FFFFFF"/>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es for All Training 1">
  <p:cSld name="CUSTOM_1_1_1">
    <p:spTree>
      <p:nvGrpSpPr>
        <p:cNvPr id="28" name="Shape 28"/>
        <p:cNvGrpSpPr/>
        <p:nvPr/>
      </p:nvGrpSpPr>
      <p:grpSpPr>
        <a:xfrm>
          <a:off x="0" y="0"/>
          <a:ext cx="0" cy="0"/>
          <a:chOff x="0" y="0"/>
          <a:chExt cx="0" cy="0"/>
        </a:xfrm>
      </p:grpSpPr>
      <p:sp>
        <p:nvSpPr>
          <p:cNvPr id="29" name="Google Shape;29;p6"/>
          <p:cNvSpPr/>
          <p:nvPr/>
        </p:nvSpPr>
        <p:spPr>
          <a:xfrm>
            <a:off x="170000" y="194288"/>
            <a:ext cx="8804100" cy="4772400"/>
          </a:xfrm>
          <a:prstGeom prst="rect">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6"/>
          <p:cNvSpPr txBox="1"/>
          <p:nvPr/>
        </p:nvSpPr>
        <p:spPr>
          <a:xfrm>
            <a:off x="5678350" y="4198075"/>
            <a:ext cx="30000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tserrat ExtraLight"/>
                <a:ea typeface="Montserrat ExtraLight"/>
                <a:cs typeface="Montserrat ExtraLight"/>
                <a:sym typeface="Montserrat ExtraLight"/>
              </a:rPr>
              <a:t>Version: November 27, 2020</a:t>
            </a:r>
            <a:endParaRPr sz="900">
              <a:latin typeface="Montserrat ExtraLight"/>
              <a:ea typeface="Montserrat ExtraLight"/>
              <a:cs typeface="Montserrat ExtraLight"/>
              <a:sym typeface="Montserrat ExtraLight"/>
            </a:endParaRPr>
          </a:p>
        </p:txBody>
      </p:sp>
      <p:sp>
        <p:nvSpPr>
          <p:cNvPr id="31" name="Google Shape;31;p6"/>
          <p:cNvSpPr txBox="1"/>
          <p:nvPr>
            <p:ph type="title"/>
          </p:nvPr>
        </p:nvSpPr>
        <p:spPr>
          <a:xfrm>
            <a:off x="404050" y="447675"/>
            <a:ext cx="8048700" cy="1914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6000"/>
              <a:buNone/>
              <a:defRPr b="1" sz="6000">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6"/>
          <p:cNvSpPr txBox="1"/>
          <p:nvPr>
            <p:ph idx="1" type="subTitle"/>
          </p:nvPr>
        </p:nvSpPr>
        <p:spPr>
          <a:xfrm>
            <a:off x="404050" y="2402625"/>
            <a:ext cx="7206300" cy="103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3700"/>
              <a:buNone/>
              <a:defRPr sz="3700">
                <a:solidFill>
                  <a:srgbClr val="FFFFFF"/>
                </a:solidFill>
              </a:defRPr>
            </a:lvl1pPr>
            <a:lvl2pPr lvl="1" rtl="0">
              <a:spcBef>
                <a:spcPts val="1600"/>
              </a:spcBef>
              <a:spcAft>
                <a:spcPts val="0"/>
              </a:spcAft>
              <a:buClr>
                <a:srgbClr val="FFFFFF"/>
              </a:buClr>
              <a:buSzPts val="1400"/>
              <a:buNone/>
              <a:defRPr>
                <a:solidFill>
                  <a:srgbClr val="FFFFFF"/>
                </a:solidFill>
              </a:defRPr>
            </a:lvl2pPr>
            <a:lvl3pPr lvl="2" rtl="0">
              <a:spcBef>
                <a:spcPts val="1600"/>
              </a:spcBef>
              <a:spcAft>
                <a:spcPts val="0"/>
              </a:spcAft>
              <a:buClr>
                <a:srgbClr val="FFFFFF"/>
              </a:buClr>
              <a:buSzPts val="1400"/>
              <a:buNone/>
              <a:defRPr>
                <a:solidFill>
                  <a:srgbClr val="FFFFFF"/>
                </a:solidFill>
              </a:defRPr>
            </a:lvl3pPr>
            <a:lvl4pPr lvl="3" rtl="0">
              <a:spcBef>
                <a:spcPts val="1600"/>
              </a:spcBef>
              <a:spcAft>
                <a:spcPts val="0"/>
              </a:spcAft>
              <a:buClr>
                <a:srgbClr val="FFFFFF"/>
              </a:buClr>
              <a:buSzPts val="1400"/>
              <a:buNone/>
              <a:defRPr>
                <a:solidFill>
                  <a:srgbClr val="FFFFFF"/>
                </a:solidFill>
              </a:defRPr>
            </a:lvl4pPr>
            <a:lvl5pPr lvl="4" rtl="0">
              <a:spcBef>
                <a:spcPts val="1600"/>
              </a:spcBef>
              <a:spcAft>
                <a:spcPts val="0"/>
              </a:spcAft>
              <a:buClr>
                <a:srgbClr val="FFFFFF"/>
              </a:buClr>
              <a:buSzPts val="1400"/>
              <a:buNone/>
              <a:defRPr>
                <a:solidFill>
                  <a:srgbClr val="FFFFFF"/>
                </a:solidFill>
              </a:defRPr>
            </a:lvl5pPr>
            <a:lvl6pPr lvl="5" rtl="0">
              <a:spcBef>
                <a:spcPts val="1600"/>
              </a:spcBef>
              <a:spcAft>
                <a:spcPts val="0"/>
              </a:spcAft>
              <a:buClr>
                <a:srgbClr val="FFFFFF"/>
              </a:buClr>
              <a:buSzPts val="1400"/>
              <a:buNone/>
              <a:defRPr>
                <a:solidFill>
                  <a:srgbClr val="FFFFFF"/>
                </a:solidFill>
              </a:defRPr>
            </a:lvl6pPr>
            <a:lvl7pPr lvl="6" rtl="0">
              <a:spcBef>
                <a:spcPts val="1600"/>
              </a:spcBef>
              <a:spcAft>
                <a:spcPts val="0"/>
              </a:spcAft>
              <a:buClr>
                <a:srgbClr val="FFFFFF"/>
              </a:buClr>
              <a:buSzPts val="1400"/>
              <a:buNone/>
              <a:defRPr>
                <a:solidFill>
                  <a:srgbClr val="FFFFFF"/>
                </a:solidFill>
              </a:defRPr>
            </a:lvl7pPr>
            <a:lvl8pPr lvl="7" rtl="0">
              <a:spcBef>
                <a:spcPts val="1600"/>
              </a:spcBef>
              <a:spcAft>
                <a:spcPts val="0"/>
              </a:spcAft>
              <a:buClr>
                <a:srgbClr val="FFFFFF"/>
              </a:buClr>
              <a:buSzPts val="1400"/>
              <a:buNone/>
              <a:defRPr>
                <a:solidFill>
                  <a:srgbClr val="FFFFFF"/>
                </a:solidFill>
              </a:defRPr>
            </a:lvl8pPr>
            <a:lvl9pPr lvl="8" rtl="0">
              <a:spcBef>
                <a:spcPts val="1600"/>
              </a:spcBef>
              <a:spcAft>
                <a:spcPts val="1600"/>
              </a:spcAft>
              <a:buClr>
                <a:srgbClr val="FFFFFF"/>
              </a:buClr>
              <a:buSzPts val="1400"/>
              <a:buNone/>
              <a:defRPr>
                <a:solidFill>
                  <a:srgbClr val="FFFFFF"/>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ection" type="secHead">
  <p:cSld name="SECTION_HEADER">
    <p:spTree>
      <p:nvGrpSpPr>
        <p:cNvPr id="33" name="Shape 33"/>
        <p:cNvGrpSpPr/>
        <p:nvPr/>
      </p:nvGrpSpPr>
      <p:grpSpPr>
        <a:xfrm>
          <a:off x="0" y="0"/>
          <a:ext cx="0" cy="0"/>
          <a:chOff x="0" y="0"/>
          <a:chExt cx="0" cy="0"/>
        </a:xfrm>
      </p:grpSpPr>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5" name="Google Shape;35;p7"/>
          <p:cNvSpPr/>
          <p:nvPr/>
        </p:nvSpPr>
        <p:spPr>
          <a:xfrm>
            <a:off x="0" y="0"/>
            <a:ext cx="2071800" cy="5143500"/>
          </a:xfrm>
          <a:prstGeom prst="rect">
            <a:avLst/>
          </a:prstGeom>
          <a:solidFill>
            <a:srgbClr val="F5C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7"/>
          <p:cNvSpPr/>
          <p:nvPr/>
        </p:nvSpPr>
        <p:spPr>
          <a:xfrm>
            <a:off x="303325" y="257988"/>
            <a:ext cx="1447200" cy="1447200"/>
          </a:xfrm>
          <a:prstGeom prst="ellipse">
            <a:avLst/>
          </a:prstGeom>
          <a:noFill/>
          <a:ln cap="flat" cmpd="sng" w="152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algn="ctr">
              <a:spcBef>
                <a:spcPts val="0"/>
              </a:spcBef>
              <a:spcAft>
                <a:spcPts val="0"/>
              </a:spcAft>
              <a:buClr>
                <a:srgbClr val="000000"/>
              </a:buClr>
              <a:buSzPts val="5500"/>
              <a:buNone/>
              <a:defRPr b="1" sz="5500">
                <a:solidFill>
                  <a:srgbClr val="000000"/>
                </a:solidFill>
              </a:defRPr>
            </a:lvl1pPr>
            <a:lvl2pPr lvl="1">
              <a:spcBef>
                <a:spcPts val="0"/>
              </a:spcBef>
              <a:spcAft>
                <a:spcPts val="0"/>
              </a:spcAft>
              <a:buClr>
                <a:srgbClr val="000000"/>
              </a:buClr>
              <a:buSzPts val="6000"/>
              <a:buNone/>
              <a:defRPr b="1" sz="6000">
                <a:solidFill>
                  <a:srgbClr val="000000"/>
                </a:solidFill>
              </a:defRPr>
            </a:lvl2pPr>
            <a:lvl3pPr lvl="2">
              <a:spcBef>
                <a:spcPts val="0"/>
              </a:spcBef>
              <a:spcAft>
                <a:spcPts val="0"/>
              </a:spcAft>
              <a:buClr>
                <a:srgbClr val="000000"/>
              </a:buClr>
              <a:buSzPts val="6000"/>
              <a:buNone/>
              <a:defRPr b="1" sz="6000">
                <a:solidFill>
                  <a:srgbClr val="000000"/>
                </a:solidFill>
              </a:defRPr>
            </a:lvl3pPr>
            <a:lvl4pPr lvl="3">
              <a:spcBef>
                <a:spcPts val="0"/>
              </a:spcBef>
              <a:spcAft>
                <a:spcPts val="0"/>
              </a:spcAft>
              <a:buClr>
                <a:srgbClr val="000000"/>
              </a:buClr>
              <a:buSzPts val="6000"/>
              <a:buNone/>
              <a:defRPr b="1" sz="6000">
                <a:solidFill>
                  <a:srgbClr val="000000"/>
                </a:solidFill>
              </a:defRPr>
            </a:lvl4pPr>
            <a:lvl5pPr lvl="4">
              <a:spcBef>
                <a:spcPts val="0"/>
              </a:spcBef>
              <a:spcAft>
                <a:spcPts val="0"/>
              </a:spcAft>
              <a:buClr>
                <a:srgbClr val="000000"/>
              </a:buClr>
              <a:buSzPts val="6000"/>
              <a:buNone/>
              <a:defRPr b="1" sz="6000">
                <a:solidFill>
                  <a:srgbClr val="000000"/>
                </a:solidFill>
              </a:defRPr>
            </a:lvl5pPr>
            <a:lvl6pPr lvl="5">
              <a:spcBef>
                <a:spcPts val="0"/>
              </a:spcBef>
              <a:spcAft>
                <a:spcPts val="0"/>
              </a:spcAft>
              <a:buClr>
                <a:srgbClr val="000000"/>
              </a:buClr>
              <a:buSzPts val="6000"/>
              <a:buNone/>
              <a:defRPr b="1" sz="6000">
                <a:solidFill>
                  <a:srgbClr val="000000"/>
                </a:solidFill>
              </a:defRPr>
            </a:lvl6pPr>
            <a:lvl7pPr lvl="6">
              <a:spcBef>
                <a:spcPts val="0"/>
              </a:spcBef>
              <a:spcAft>
                <a:spcPts val="0"/>
              </a:spcAft>
              <a:buClr>
                <a:srgbClr val="000000"/>
              </a:buClr>
              <a:buSzPts val="6000"/>
              <a:buNone/>
              <a:defRPr b="1" sz="6000">
                <a:solidFill>
                  <a:srgbClr val="000000"/>
                </a:solidFill>
              </a:defRPr>
            </a:lvl7pPr>
            <a:lvl8pPr lvl="7">
              <a:spcBef>
                <a:spcPts val="0"/>
              </a:spcBef>
              <a:spcAft>
                <a:spcPts val="0"/>
              </a:spcAft>
              <a:buClr>
                <a:srgbClr val="000000"/>
              </a:buClr>
              <a:buSzPts val="6000"/>
              <a:buNone/>
              <a:defRPr b="1" sz="6000">
                <a:solidFill>
                  <a:srgbClr val="000000"/>
                </a:solidFill>
              </a:defRPr>
            </a:lvl8pPr>
            <a:lvl9pPr lvl="8">
              <a:spcBef>
                <a:spcPts val="0"/>
              </a:spcBef>
              <a:spcAft>
                <a:spcPts val="0"/>
              </a:spcAft>
              <a:buClr>
                <a:srgbClr val="000000"/>
              </a:buClr>
              <a:buSzPts val="6000"/>
              <a:buNone/>
              <a:defRPr b="1" sz="6000">
                <a:solidFill>
                  <a:srgbClr val="000000"/>
                </a:solidFill>
              </a:defRPr>
            </a:lvl9pPr>
          </a:lstStyle>
          <a:p/>
        </p:txBody>
      </p:sp>
      <p:sp>
        <p:nvSpPr>
          <p:cNvPr id="38" name="Google Shape;38;p7"/>
          <p:cNvSpPr txBox="1"/>
          <p:nvPr>
            <p:ph idx="2" type="title"/>
          </p:nvPr>
        </p:nvSpPr>
        <p:spPr>
          <a:xfrm>
            <a:off x="2495875" y="682386"/>
            <a:ext cx="6183000" cy="1177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E7A3B"/>
              </a:buClr>
              <a:buSzPts val="3000"/>
              <a:buNone/>
              <a:defRPr b="1" sz="3000">
                <a:solidFill>
                  <a:srgbClr val="CE7A3B"/>
                </a:solidFill>
              </a:defRPr>
            </a:lvl1pPr>
            <a:lvl2pPr lvl="1" rtl="0">
              <a:spcBef>
                <a:spcPts val="0"/>
              </a:spcBef>
              <a:spcAft>
                <a:spcPts val="0"/>
              </a:spcAft>
              <a:buClr>
                <a:srgbClr val="0B5394"/>
              </a:buClr>
              <a:buSzPts val="3000"/>
              <a:buNone/>
              <a:defRPr b="1" sz="3000">
                <a:solidFill>
                  <a:srgbClr val="0B5394"/>
                </a:solidFill>
              </a:defRPr>
            </a:lvl2pPr>
            <a:lvl3pPr lvl="2" rtl="0">
              <a:spcBef>
                <a:spcPts val="0"/>
              </a:spcBef>
              <a:spcAft>
                <a:spcPts val="0"/>
              </a:spcAft>
              <a:buClr>
                <a:srgbClr val="0B5394"/>
              </a:buClr>
              <a:buSzPts val="3000"/>
              <a:buNone/>
              <a:defRPr b="1" sz="3000">
                <a:solidFill>
                  <a:srgbClr val="0B5394"/>
                </a:solidFill>
              </a:defRPr>
            </a:lvl3pPr>
            <a:lvl4pPr lvl="3" rtl="0">
              <a:spcBef>
                <a:spcPts val="0"/>
              </a:spcBef>
              <a:spcAft>
                <a:spcPts val="0"/>
              </a:spcAft>
              <a:buClr>
                <a:srgbClr val="0B5394"/>
              </a:buClr>
              <a:buSzPts val="3000"/>
              <a:buNone/>
              <a:defRPr b="1" sz="3000">
                <a:solidFill>
                  <a:srgbClr val="0B5394"/>
                </a:solidFill>
              </a:defRPr>
            </a:lvl4pPr>
            <a:lvl5pPr lvl="4" rtl="0">
              <a:spcBef>
                <a:spcPts val="0"/>
              </a:spcBef>
              <a:spcAft>
                <a:spcPts val="0"/>
              </a:spcAft>
              <a:buClr>
                <a:srgbClr val="0B5394"/>
              </a:buClr>
              <a:buSzPts val="3000"/>
              <a:buNone/>
              <a:defRPr b="1" sz="3000">
                <a:solidFill>
                  <a:srgbClr val="0B5394"/>
                </a:solidFill>
              </a:defRPr>
            </a:lvl5pPr>
            <a:lvl6pPr lvl="5" rtl="0">
              <a:spcBef>
                <a:spcPts val="0"/>
              </a:spcBef>
              <a:spcAft>
                <a:spcPts val="0"/>
              </a:spcAft>
              <a:buClr>
                <a:srgbClr val="0B5394"/>
              </a:buClr>
              <a:buSzPts val="3000"/>
              <a:buNone/>
              <a:defRPr b="1" sz="3000">
                <a:solidFill>
                  <a:srgbClr val="0B5394"/>
                </a:solidFill>
              </a:defRPr>
            </a:lvl6pPr>
            <a:lvl7pPr lvl="6" rtl="0">
              <a:spcBef>
                <a:spcPts val="0"/>
              </a:spcBef>
              <a:spcAft>
                <a:spcPts val="0"/>
              </a:spcAft>
              <a:buClr>
                <a:srgbClr val="0B5394"/>
              </a:buClr>
              <a:buSzPts val="3000"/>
              <a:buNone/>
              <a:defRPr b="1" sz="3000">
                <a:solidFill>
                  <a:srgbClr val="0B5394"/>
                </a:solidFill>
              </a:defRPr>
            </a:lvl7pPr>
            <a:lvl8pPr lvl="7" rtl="0">
              <a:spcBef>
                <a:spcPts val="0"/>
              </a:spcBef>
              <a:spcAft>
                <a:spcPts val="0"/>
              </a:spcAft>
              <a:buClr>
                <a:srgbClr val="0B5394"/>
              </a:buClr>
              <a:buSzPts val="3000"/>
              <a:buNone/>
              <a:defRPr b="1" sz="3000">
                <a:solidFill>
                  <a:srgbClr val="0B5394"/>
                </a:solidFill>
              </a:defRPr>
            </a:lvl8pPr>
            <a:lvl9pPr lvl="8" rtl="0">
              <a:spcBef>
                <a:spcPts val="0"/>
              </a:spcBef>
              <a:spcAft>
                <a:spcPts val="0"/>
              </a:spcAft>
              <a:buClr>
                <a:srgbClr val="0B5394"/>
              </a:buClr>
              <a:buSzPts val="3000"/>
              <a:buNone/>
              <a:defRPr b="1" sz="3000">
                <a:solidFill>
                  <a:srgbClr val="0B5394"/>
                </a:solidFill>
              </a:defRPr>
            </a:lvl9pPr>
          </a:lstStyle>
          <a:p/>
        </p:txBody>
      </p:sp>
      <p:sp>
        <p:nvSpPr>
          <p:cNvPr id="39" name="Google Shape;39;p7"/>
          <p:cNvSpPr txBox="1"/>
          <p:nvPr>
            <p:ph idx="3" type="title"/>
          </p:nvPr>
        </p:nvSpPr>
        <p:spPr>
          <a:xfrm>
            <a:off x="2632025" y="1996700"/>
            <a:ext cx="6114900" cy="21897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ection 2">
  <p:cSld name="SECTION_HEADER_2">
    <p:spTree>
      <p:nvGrpSpPr>
        <p:cNvPr id="40" name="Shape 40"/>
        <p:cNvGrpSpPr/>
        <p:nvPr/>
      </p:nvGrpSpPr>
      <p:grpSpPr>
        <a:xfrm>
          <a:off x="0" y="0"/>
          <a:ext cx="0" cy="0"/>
          <a:chOff x="0" y="0"/>
          <a:chExt cx="0" cy="0"/>
        </a:xfrm>
      </p:grpSpPr>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ection 1">
  <p:cSld name="SECTION_HEADER_1">
    <p:spTree>
      <p:nvGrpSpPr>
        <p:cNvPr id="42" name="Shape 42"/>
        <p:cNvGrpSpPr/>
        <p:nvPr/>
      </p:nvGrpSpPr>
      <p:grpSpPr>
        <a:xfrm>
          <a:off x="0" y="0"/>
          <a:ext cx="0" cy="0"/>
          <a:chOff x="0" y="0"/>
          <a:chExt cx="0" cy="0"/>
        </a:xfrm>
      </p:grpSpPr>
      <p:sp>
        <p:nvSpPr>
          <p:cNvPr id="43" name="Google Shape;43;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4" name="Google Shape;44;p9"/>
          <p:cNvSpPr/>
          <p:nvPr/>
        </p:nvSpPr>
        <p:spPr>
          <a:xfrm>
            <a:off x="0" y="0"/>
            <a:ext cx="2071800" cy="51435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D85C6"/>
              </a:solidFill>
            </a:endParaRPr>
          </a:p>
        </p:txBody>
      </p:sp>
      <p:sp>
        <p:nvSpPr>
          <p:cNvPr id="45" name="Google Shape;45;p9"/>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5500"/>
              <a:buNone/>
              <a:defRPr b="1" sz="5500">
                <a:solidFill>
                  <a:srgbClr val="FFFFFF"/>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47" name="Google Shape;47;p9"/>
          <p:cNvSpPr txBox="1"/>
          <p:nvPr>
            <p:ph idx="2" type="title"/>
          </p:nvPr>
        </p:nvSpPr>
        <p:spPr>
          <a:xfrm>
            <a:off x="2495875" y="682386"/>
            <a:ext cx="6183000" cy="1177500"/>
          </a:xfrm>
          <a:prstGeom prst="rect">
            <a:avLst/>
          </a:prstGeom>
        </p:spPr>
        <p:txBody>
          <a:bodyPr anchorCtr="0" anchor="t" bIns="91425" lIns="91425" spcFirstLastPara="1" rIns="91425" wrap="square" tIns="91425">
            <a:noAutofit/>
          </a:bodyPr>
          <a:lstStyle>
            <a:lvl1pPr lvl="0">
              <a:spcBef>
                <a:spcPts val="0"/>
              </a:spcBef>
              <a:spcAft>
                <a:spcPts val="0"/>
              </a:spcAft>
              <a:buClr>
                <a:srgbClr val="014E7F"/>
              </a:buClr>
              <a:buSzPts val="3000"/>
              <a:buNone/>
              <a:defRPr b="1" sz="3000">
                <a:solidFill>
                  <a:srgbClr val="014E7F"/>
                </a:solidFill>
              </a:defRPr>
            </a:lvl1pPr>
            <a:lvl2pPr lvl="1">
              <a:spcBef>
                <a:spcPts val="0"/>
              </a:spcBef>
              <a:spcAft>
                <a:spcPts val="0"/>
              </a:spcAft>
              <a:buClr>
                <a:srgbClr val="0B5394"/>
              </a:buClr>
              <a:buSzPts val="3000"/>
              <a:buNone/>
              <a:defRPr b="1" sz="3000">
                <a:solidFill>
                  <a:srgbClr val="0B5394"/>
                </a:solidFill>
              </a:defRPr>
            </a:lvl2pPr>
            <a:lvl3pPr lvl="2">
              <a:spcBef>
                <a:spcPts val="0"/>
              </a:spcBef>
              <a:spcAft>
                <a:spcPts val="0"/>
              </a:spcAft>
              <a:buClr>
                <a:srgbClr val="0B5394"/>
              </a:buClr>
              <a:buSzPts val="3000"/>
              <a:buNone/>
              <a:defRPr b="1" sz="3000">
                <a:solidFill>
                  <a:srgbClr val="0B5394"/>
                </a:solidFill>
              </a:defRPr>
            </a:lvl3pPr>
            <a:lvl4pPr lvl="3">
              <a:spcBef>
                <a:spcPts val="0"/>
              </a:spcBef>
              <a:spcAft>
                <a:spcPts val="0"/>
              </a:spcAft>
              <a:buClr>
                <a:srgbClr val="0B5394"/>
              </a:buClr>
              <a:buSzPts val="3000"/>
              <a:buNone/>
              <a:defRPr b="1" sz="3000">
                <a:solidFill>
                  <a:srgbClr val="0B5394"/>
                </a:solidFill>
              </a:defRPr>
            </a:lvl4pPr>
            <a:lvl5pPr lvl="4">
              <a:spcBef>
                <a:spcPts val="0"/>
              </a:spcBef>
              <a:spcAft>
                <a:spcPts val="0"/>
              </a:spcAft>
              <a:buClr>
                <a:srgbClr val="0B5394"/>
              </a:buClr>
              <a:buSzPts val="3000"/>
              <a:buNone/>
              <a:defRPr b="1" sz="3000">
                <a:solidFill>
                  <a:srgbClr val="0B5394"/>
                </a:solidFill>
              </a:defRPr>
            </a:lvl5pPr>
            <a:lvl6pPr lvl="5">
              <a:spcBef>
                <a:spcPts val="0"/>
              </a:spcBef>
              <a:spcAft>
                <a:spcPts val="0"/>
              </a:spcAft>
              <a:buClr>
                <a:srgbClr val="0B5394"/>
              </a:buClr>
              <a:buSzPts val="3000"/>
              <a:buNone/>
              <a:defRPr b="1" sz="3000">
                <a:solidFill>
                  <a:srgbClr val="0B5394"/>
                </a:solidFill>
              </a:defRPr>
            </a:lvl6pPr>
            <a:lvl7pPr lvl="6">
              <a:spcBef>
                <a:spcPts val="0"/>
              </a:spcBef>
              <a:spcAft>
                <a:spcPts val="0"/>
              </a:spcAft>
              <a:buClr>
                <a:srgbClr val="0B5394"/>
              </a:buClr>
              <a:buSzPts val="3000"/>
              <a:buNone/>
              <a:defRPr b="1" sz="3000">
                <a:solidFill>
                  <a:srgbClr val="0B5394"/>
                </a:solidFill>
              </a:defRPr>
            </a:lvl7pPr>
            <a:lvl8pPr lvl="7">
              <a:spcBef>
                <a:spcPts val="0"/>
              </a:spcBef>
              <a:spcAft>
                <a:spcPts val="0"/>
              </a:spcAft>
              <a:buClr>
                <a:srgbClr val="0B5394"/>
              </a:buClr>
              <a:buSzPts val="3000"/>
              <a:buNone/>
              <a:defRPr b="1" sz="3000">
                <a:solidFill>
                  <a:srgbClr val="0B5394"/>
                </a:solidFill>
              </a:defRPr>
            </a:lvl8pPr>
            <a:lvl9pPr lvl="8">
              <a:spcBef>
                <a:spcPts val="0"/>
              </a:spcBef>
              <a:spcAft>
                <a:spcPts val="0"/>
              </a:spcAft>
              <a:buClr>
                <a:srgbClr val="0B5394"/>
              </a:buClr>
              <a:buSzPts val="3000"/>
              <a:buNone/>
              <a:defRPr b="1" sz="3000">
                <a:solidFill>
                  <a:srgbClr val="0B5394"/>
                </a:solidFill>
              </a:defRPr>
            </a:lvl9pPr>
          </a:lstStyle>
          <a:p/>
        </p:txBody>
      </p:sp>
      <p:sp>
        <p:nvSpPr>
          <p:cNvPr id="48" name="Google Shape;48;p9"/>
          <p:cNvSpPr txBox="1"/>
          <p:nvPr>
            <p:ph idx="3" type="title"/>
          </p:nvPr>
        </p:nvSpPr>
        <p:spPr>
          <a:xfrm>
            <a:off x="2632025" y="1996700"/>
            <a:ext cx="6114900" cy="2189700"/>
          </a:xfrm>
          <a:prstGeom prst="rect">
            <a:avLst/>
          </a:prstGeom>
        </p:spPr>
        <p:txBody>
          <a:bodyPr anchorCtr="0" anchor="t" bIns="91425" lIns="91425" spcFirstLastPara="1" rIns="91425" wrap="square" tIns="91425">
            <a:noAutofit/>
          </a:bodyPr>
          <a:lstStyle>
            <a:lvl1pPr lvl="0">
              <a:spcBef>
                <a:spcPts val="0"/>
              </a:spcBef>
              <a:spcAft>
                <a:spcPts val="0"/>
              </a:spcAft>
              <a:buSzPts val="1300"/>
              <a:buNone/>
              <a:defRPr sz="13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ection 1 1">
  <p:cSld name="SECTION_HEADER_1_1">
    <p:spTree>
      <p:nvGrpSpPr>
        <p:cNvPr id="49" name="Shape 49"/>
        <p:cNvGrpSpPr/>
        <p:nvPr/>
      </p:nvGrpSpPr>
      <p:grpSpPr>
        <a:xfrm>
          <a:off x="0" y="0"/>
          <a:ext cx="0" cy="0"/>
          <a:chOff x="0" y="0"/>
          <a:chExt cx="0" cy="0"/>
        </a:xfrm>
      </p:grpSpPr>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1" name="Google Shape;51;p10"/>
          <p:cNvSpPr/>
          <p:nvPr/>
        </p:nvSpPr>
        <p:spPr>
          <a:xfrm>
            <a:off x="0" y="0"/>
            <a:ext cx="2071800" cy="51435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D85C6"/>
              </a:solidFill>
            </a:endParaRPr>
          </a:p>
        </p:txBody>
      </p:sp>
      <p:sp>
        <p:nvSpPr>
          <p:cNvPr id="52" name="Google Shape;52;p10"/>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0"/>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5500"/>
              <a:buNone/>
              <a:defRPr b="1" sz="5500">
                <a:solidFill>
                  <a:srgbClr val="FFFFFF"/>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54" name="Google Shape;54;p10"/>
          <p:cNvSpPr txBox="1"/>
          <p:nvPr>
            <p:ph idx="2" type="title"/>
          </p:nvPr>
        </p:nvSpPr>
        <p:spPr>
          <a:xfrm>
            <a:off x="2495875" y="682386"/>
            <a:ext cx="6183000" cy="1177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741B47"/>
              </a:buClr>
              <a:buSzPts val="3000"/>
              <a:buNone/>
              <a:defRPr b="1" sz="3000">
                <a:solidFill>
                  <a:srgbClr val="741B47"/>
                </a:solidFill>
              </a:defRPr>
            </a:lvl1pPr>
            <a:lvl2pPr lvl="1" rtl="0">
              <a:spcBef>
                <a:spcPts val="0"/>
              </a:spcBef>
              <a:spcAft>
                <a:spcPts val="0"/>
              </a:spcAft>
              <a:buClr>
                <a:srgbClr val="0B5394"/>
              </a:buClr>
              <a:buSzPts val="3000"/>
              <a:buNone/>
              <a:defRPr b="1" sz="3000">
                <a:solidFill>
                  <a:srgbClr val="0B5394"/>
                </a:solidFill>
              </a:defRPr>
            </a:lvl2pPr>
            <a:lvl3pPr lvl="2" rtl="0">
              <a:spcBef>
                <a:spcPts val="0"/>
              </a:spcBef>
              <a:spcAft>
                <a:spcPts val="0"/>
              </a:spcAft>
              <a:buClr>
                <a:srgbClr val="0B5394"/>
              </a:buClr>
              <a:buSzPts val="3000"/>
              <a:buNone/>
              <a:defRPr b="1" sz="3000">
                <a:solidFill>
                  <a:srgbClr val="0B5394"/>
                </a:solidFill>
              </a:defRPr>
            </a:lvl3pPr>
            <a:lvl4pPr lvl="3" rtl="0">
              <a:spcBef>
                <a:spcPts val="0"/>
              </a:spcBef>
              <a:spcAft>
                <a:spcPts val="0"/>
              </a:spcAft>
              <a:buClr>
                <a:srgbClr val="0B5394"/>
              </a:buClr>
              <a:buSzPts val="3000"/>
              <a:buNone/>
              <a:defRPr b="1" sz="3000">
                <a:solidFill>
                  <a:srgbClr val="0B5394"/>
                </a:solidFill>
              </a:defRPr>
            </a:lvl4pPr>
            <a:lvl5pPr lvl="4" rtl="0">
              <a:spcBef>
                <a:spcPts val="0"/>
              </a:spcBef>
              <a:spcAft>
                <a:spcPts val="0"/>
              </a:spcAft>
              <a:buClr>
                <a:srgbClr val="0B5394"/>
              </a:buClr>
              <a:buSzPts val="3000"/>
              <a:buNone/>
              <a:defRPr b="1" sz="3000">
                <a:solidFill>
                  <a:srgbClr val="0B5394"/>
                </a:solidFill>
              </a:defRPr>
            </a:lvl5pPr>
            <a:lvl6pPr lvl="5" rtl="0">
              <a:spcBef>
                <a:spcPts val="0"/>
              </a:spcBef>
              <a:spcAft>
                <a:spcPts val="0"/>
              </a:spcAft>
              <a:buClr>
                <a:srgbClr val="0B5394"/>
              </a:buClr>
              <a:buSzPts val="3000"/>
              <a:buNone/>
              <a:defRPr b="1" sz="3000">
                <a:solidFill>
                  <a:srgbClr val="0B5394"/>
                </a:solidFill>
              </a:defRPr>
            </a:lvl6pPr>
            <a:lvl7pPr lvl="6" rtl="0">
              <a:spcBef>
                <a:spcPts val="0"/>
              </a:spcBef>
              <a:spcAft>
                <a:spcPts val="0"/>
              </a:spcAft>
              <a:buClr>
                <a:srgbClr val="0B5394"/>
              </a:buClr>
              <a:buSzPts val="3000"/>
              <a:buNone/>
              <a:defRPr b="1" sz="3000">
                <a:solidFill>
                  <a:srgbClr val="0B5394"/>
                </a:solidFill>
              </a:defRPr>
            </a:lvl7pPr>
            <a:lvl8pPr lvl="7" rtl="0">
              <a:spcBef>
                <a:spcPts val="0"/>
              </a:spcBef>
              <a:spcAft>
                <a:spcPts val="0"/>
              </a:spcAft>
              <a:buClr>
                <a:srgbClr val="0B5394"/>
              </a:buClr>
              <a:buSzPts val="3000"/>
              <a:buNone/>
              <a:defRPr b="1" sz="3000">
                <a:solidFill>
                  <a:srgbClr val="0B5394"/>
                </a:solidFill>
              </a:defRPr>
            </a:lvl8pPr>
            <a:lvl9pPr lvl="8" rtl="0">
              <a:spcBef>
                <a:spcPts val="0"/>
              </a:spcBef>
              <a:spcAft>
                <a:spcPts val="0"/>
              </a:spcAft>
              <a:buClr>
                <a:srgbClr val="0B5394"/>
              </a:buClr>
              <a:buSzPts val="3000"/>
              <a:buNone/>
              <a:defRPr b="1" sz="3000">
                <a:solidFill>
                  <a:srgbClr val="0B5394"/>
                </a:solidFill>
              </a:defRPr>
            </a:lvl9pPr>
          </a:lstStyle>
          <a:p/>
        </p:txBody>
      </p:sp>
      <p:sp>
        <p:nvSpPr>
          <p:cNvPr id="55" name="Google Shape;55;p10"/>
          <p:cNvSpPr txBox="1"/>
          <p:nvPr>
            <p:ph idx="3" type="title"/>
          </p:nvPr>
        </p:nvSpPr>
        <p:spPr>
          <a:xfrm>
            <a:off x="2632025" y="1996700"/>
            <a:ext cx="6114900" cy="21897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43" Type="http://schemas.openxmlformats.org/officeDocument/2006/relationships/theme" Target="../theme/theme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15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Montserrat"/>
                <a:ea typeface="Montserrat"/>
                <a:cs typeface="Montserrat"/>
                <a:sym typeface="Montserrat"/>
              </a:defRPr>
            </a:lvl1pPr>
            <a:lvl2pPr lvl="1" algn="r">
              <a:buNone/>
              <a:defRPr sz="1000">
                <a:solidFill>
                  <a:schemeClr val="dk2"/>
                </a:solidFill>
                <a:latin typeface="Montserrat"/>
                <a:ea typeface="Montserrat"/>
                <a:cs typeface="Montserrat"/>
                <a:sym typeface="Montserrat"/>
              </a:defRPr>
            </a:lvl2pPr>
            <a:lvl3pPr lvl="2" algn="r">
              <a:buNone/>
              <a:defRPr sz="1000">
                <a:solidFill>
                  <a:schemeClr val="dk2"/>
                </a:solidFill>
                <a:latin typeface="Montserrat"/>
                <a:ea typeface="Montserrat"/>
                <a:cs typeface="Montserrat"/>
                <a:sym typeface="Montserrat"/>
              </a:defRPr>
            </a:lvl3pPr>
            <a:lvl4pPr lvl="3" algn="r">
              <a:buNone/>
              <a:defRPr sz="1000">
                <a:solidFill>
                  <a:schemeClr val="dk2"/>
                </a:solidFill>
                <a:latin typeface="Montserrat"/>
                <a:ea typeface="Montserrat"/>
                <a:cs typeface="Montserrat"/>
                <a:sym typeface="Montserrat"/>
              </a:defRPr>
            </a:lvl4pPr>
            <a:lvl5pPr lvl="4" algn="r">
              <a:buNone/>
              <a:defRPr sz="1000">
                <a:solidFill>
                  <a:schemeClr val="dk2"/>
                </a:solidFill>
                <a:latin typeface="Montserrat"/>
                <a:ea typeface="Montserrat"/>
                <a:cs typeface="Montserrat"/>
                <a:sym typeface="Montserrat"/>
              </a:defRPr>
            </a:lvl5pPr>
            <a:lvl6pPr lvl="5" algn="r">
              <a:buNone/>
              <a:defRPr sz="1000">
                <a:solidFill>
                  <a:schemeClr val="dk2"/>
                </a:solidFill>
                <a:latin typeface="Montserrat"/>
                <a:ea typeface="Montserrat"/>
                <a:cs typeface="Montserrat"/>
                <a:sym typeface="Montserrat"/>
              </a:defRPr>
            </a:lvl6pPr>
            <a:lvl7pPr lvl="6" algn="r">
              <a:buNone/>
              <a:defRPr sz="1000">
                <a:solidFill>
                  <a:schemeClr val="dk2"/>
                </a:solidFill>
                <a:latin typeface="Montserrat"/>
                <a:ea typeface="Montserrat"/>
                <a:cs typeface="Montserrat"/>
                <a:sym typeface="Montserrat"/>
              </a:defRPr>
            </a:lvl7pPr>
            <a:lvl8pPr lvl="7" algn="r">
              <a:buNone/>
              <a:defRPr sz="1000">
                <a:solidFill>
                  <a:schemeClr val="dk2"/>
                </a:solidFill>
                <a:latin typeface="Montserrat"/>
                <a:ea typeface="Montserrat"/>
                <a:cs typeface="Montserrat"/>
                <a:sym typeface="Montserrat"/>
              </a:defRPr>
            </a:lvl8pPr>
            <a:lvl9pPr lvl="8" algn="r">
              <a:buNone/>
              <a:defRPr sz="10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 Id="rId3" Type="http://schemas.openxmlformats.org/officeDocument/2006/relationships/hyperlink" Target="http://www.youtube.com/watch?v=Svd6t-DVE00"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hyperlink" Target="https://katholmesdesign.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4"/>
          <p:cNvSpPr txBox="1"/>
          <p:nvPr>
            <p:ph idx="4294967295" type="title"/>
          </p:nvPr>
        </p:nvSpPr>
        <p:spPr>
          <a:xfrm>
            <a:off x="404050" y="458000"/>
            <a:ext cx="8274300" cy="2441700"/>
          </a:xfrm>
          <a:prstGeom prst="rect">
            <a:avLst/>
          </a:prstGeom>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 sz="4200">
                <a:solidFill>
                  <a:srgbClr val="000000"/>
                </a:solidFill>
              </a:rPr>
              <a:t>Building Cities for All </a:t>
            </a:r>
            <a:endParaRPr sz="4200">
              <a:solidFill>
                <a:srgbClr val="000000"/>
              </a:solidFill>
            </a:endParaRPr>
          </a:p>
          <a:p>
            <a:pPr indent="0" lvl="0" marL="0" rtl="0" algn="r">
              <a:lnSpc>
                <a:spcPct val="80000"/>
              </a:lnSpc>
              <a:spcBef>
                <a:spcPts val="0"/>
              </a:spcBef>
              <a:spcAft>
                <a:spcPts val="0"/>
              </a:spcAft>
              <a:buNone/>
            </a:pPr>
            <a:r>
              <a:rPr lang="en" sz="4200">
                <a:solidFill>
                  <a:srgbClr val="000000"/>
                </a:solidFill>
              </a:rPr>
              <a:t>Training Program</a:t>
            </a:r>
            <a:endParaRPr sz="200">
              <a:solidFill>
                <a:srgbClr val="000000"/>
              </a:solidFill>
            </a:endParaRPr>
          </a:p>
        </p:txBody>
      </p:sp>
      <p:sp>
        <p:nvSpPr>
          <p:cNvPr id="240" name="Google Shape;240;p44"/>
          <p:cNvSpPr txBox="1"/>
          <p:nvPr/>
        </p:nvSpPr>
        <p:spPr>
          <a:xfrm>
            <a:off x="1470850" y="2143500"/>
            <a:ext cx="7072500" cy="129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5100">
                <a:latin typeface="Montserrat"/>
                <a:ea typeface="Montserrat"/>
                <a:cs typeface="Montserrat"/>
                <a:sym typeface="Montserrat"/>
              </a:rPr>
              <a:t>Introduction to the Learning Modules</a:t>
            </a:r>
            <a:endParaRPr b="1" sz="5100">
              <a:latin typeface="Montserrat"/>
              <a:ea typeface="Montserrat"/>
              <a:cs typeface="Montserrat"/>
              <a:sym typeface="Montserrat"/>
            </a:endParaRPr>
          </a:p>
        </p:txBody>
      </p:sp>
      <p:sp>
        <p:nvSpPr>
          <p:cNvPr id="241" name="Google Shape;241;p44"/>
          <p:cNvSpPr txBox="1"/>
          <p:nvPr/>
        </p:nvSpPr>
        <p:spPr>
          <a:xfrm>
            <a:off x="4333100" y="4201300"/>
            <a:ext cx="4258800" cy="393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800">
                <a:latin typeface="Montserrat"/>
                <a:ea typeface="Montserrat"/>
                <a:cs typeface="Montserrat"/>
                <a:sym typeface="Montserrat"/>
              </a:rPr>
              <a:t>Version: November 30, 2020</a:t>
            </a:r>
            <a:endParaRPr sz="1800">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3"/>
          <p:cNvSpPr txBox="1"/>
          <p:nvPr>
            <p:ph type="title"/>
          </p:nvPr>
        </p:nvSpPr>
        <p:spPr>
          <a:xfrm>
            <a:off x="172350" y="709825"/>
            <a:ext cx="2155500" cy="1418100"/>
          </a:xfrm>
          <a:prstGeom prst="rect">
            <a:avLst/>
          </a:prstGeom>
        </p:spPr>
        <p:txBody>
          <a:bodyPr anchorCtr="0" anchor="t" bIns="0" lIns="0" spcFirstLastPara="1" rIns="0" wrap="square" tIns="0">
            <a:noAutofit/>
          </a:bodyPr>
          <a:lstStyle/>
          <a:p>
            <a:pPr indent="0" lvl="0" marL="0" rtl="0" algn="l">
              <a:lnSpc>
                <a:spcPct val="115000"/>
              </a:lnSpc>
              <a:spcBef>
                <a:spcPts val="1600"/>
              </a:spcBef>
              <a:spcAft>
                <a:spcPts val="0"/>
              </a:spcAft>
              <a:buClr>
                <a:schemeClr val="dk1"/>
              </a:buClr>
              <a:buSzPts val="1100"/>
              <a:buFont typeface="Arial"/>
              <a:buNone/>
            </a:pPr>
            <a:r>
              <a:rPr lang="en">
                <a:solidFill>
                  <a:srgbClr val="CE7A3B"/>
                </a:solidFill>
              </a:rPr>
              <a:t>Defining </a:t>
            </a:r>
            <a:br>
              <a:rPr lang="en">
                <a:solidFill>
                  <a:srgbClr val="CE7A3B"/>
                </a:solidFill>
              </a:rPr>
            </a:br>
            <a:r>
              <a:rPr lang="en">
                <a:solidFill>
                  <a:srgbClr val="CE7A3B"/>
                </a:solidFill>
              </a:rPr>
              <a:t>disability</a:t>
            </a:r>
            <a:endParaRPr>
              <a:solidFill>
                <a:srgbClr val="CE7A3B"/>
              </a:solidFill>
            </a:endParaRPr>
          </a:p>
          <a:p>
            <a:pPr indent="0" lvl="0" marL="0" rtl="0" algn="l">
              <a:lnSpc>
                <a:spcPct val="115000"/>
              </a:lnSpc>
              <a:spcBef>
                <a:spcPts val="1800"/>
              </a:spcBef>
              <a:spcAft>
                <a:spcPts val="0"/>
              </a:spcAft>
              <a:buClr>
                <a:schemeClr val="dk1"/>
              </a:buClr>
              <a:buSzPts val="1100"/>
              <a:buFont typeface="Arial"/>
              <a:buNone/>
            </a:pPr>
            <a:r>
              <a:t/>
            </a:r>
            <a:endParaRPr>
              <a:solidFill>
                <a:srgbClr val="CE7A3B"/>
              </a:solidFill>
            </a:endParaRPr>
          </a:p>
          <a:p>
            <a:pPr indent="0" lvl="0" marL="0" rtl="0" algn="l">
              <a:lnSpc>
                <a:spcPct val="115000"/>
              </a:lnSpc>
              <a:spcBef>
                <a:spcPts val="1800"/>
              </a:spcBef>
              <a:spcAft>
                <a:spcPts val="0"/>
              </a:spcAft>
              <a:buClr>
                <a:schemeClr val="dk1"/>
              </a:buClr>
              <a:buSzPts val="1100"/>
              <a:buFont typeface="Arial"/>
              <a:buNone/>
            </a:pPr>
            <a:r>
              <a:t/>
            </a:r>
            <a:endParaRPr sz="2000">
              <a:solidFill>
                <a:srgbClr val="CE7A3B"/>
              </a:solidFill>
            </a:endParaRPr>
          </a:p>
          <a:p>
            <a:pPr indent="0" lvl="0" marL="0" rtl="0" algn="l">
              <a:lnSpc>
                <a:spcPct val="115000"/>
              </a:lnSpc>
              <a:spcBef>
                <a:spcPts val="1800"/>
              </a:spcBef>
              <a:spcAft>
                <a:spcPts val="600"/>
              </a:spcAft>
              <a:buNone/>
            </a:pPr>
            <a:r>
              <a:t/>
            </a:r>
            <a:endParaRPr sz="2000">
              <a:solidFill>
                <a:srgbClr val="CE7A3B"/>
              </a:solidFill>
            </a:endParaRPr>
          </a:p>
        </p:txBody>
      </p:sp>
      <p:sp>
        <p:nvSpPr>
          <p:cNvPr id="298" name="Google Shape;298;p53"/>
          <p:cNvSpPr txBox="1"/>
          <p:nvPr>
            <p:ph idx="2" type="title"/>
          </p:nvPr>
        </p:nvSpPr>
        <p:spPr>
          <a:xfrm>
            <a:off x="2315400" y="568751"/>
            <a:ext cx="5978700" cy="284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This can be clearly demonstrated by the following examples: </a:t>
            </a:r>
            <a:endParaRPr/>
          </a:p>
          <a:p>
            <a:pPr indent="0" lvl="0" marL="0" rtl="0" algn="l">
              <a:lnSpc>
                <a:spcPct val="115000"/>
              </a:lnSpc>
              <a:spcBef>
                <a:spcPts val="0"/>
              </a:spcBef>
              <a:spcAft>
                <a:spcPts val="0"/>
              </a:spcAft>
              <a:buNone/>
            </a:pPr>
            <a:r>
              <a:t/>
            </a:r>
            <a:endParaRPr/>
          </a:p>
          <a:p>
            <a:pPr indent="-311150" lvl="0" marL="457200" rtl="0" algn="l">
              <a:lnSpc>
                <a:spcPct val="115000"/>
              </a:lnSpc>
              <a:spcBef>
                <a:spcPts val="0"/>
              </a:spcBef>
              <a:spcAft>
                <a:spcPts val="0"/>
              </a:spcAft>
              <a:buSzPts val="1300"/>
              <a:buChar char="●"/>
            </a:pPr>
            <a:r>
              <a:rPr lang="en"/>
              <a:t>A person who uses a wheelchair might have difficulties gaining employment not because of the wheelchair, but because there are environmental barriers such as inaccessible buses or staircases that impede access to a place of work.</a:t>
            </a:r>
            <a:br>
              <a:rPr lang="en"/>
            </a:br>
            <a:endParaRPr/>
          </a:p>
          <a:p>
            <a:pPr indent="-311150" lvl="0" marL="457200" rtl="0" algn="l">
              <a:lnSpc>
                <a:spcPct val="115000"/>
              </a:lnSpc>
              <a:spcBef>
                <a:spcPts val="0"/>
              </a:spcBef>
              <a:spcAft>
                <a:spcPts val="0"/>
              </a:spcAft>
              <a:buSzPts val="1300"/>
              <a:buChar char="●"/>
            </a:pPr>
            <a:r>
              <a:rPr lang="en"/>
              <a:t>A person with extreme near-sightedness who does not have access to corrective lenses may not be able to perform daily tasks. This same person with prescription eyeglasses would be able to perform all tasks without any difficulty.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4"/>
          <p:cNvSpPr txBox="1"/>
          <p:nvPr>
            <p:ph type="title"/>
          </p:nvPr>
        </p:nvSpPr>
        <p:spPr>
          <a:xfrm>
            <a:off x="172350" y="709825"/>
            <a:ext cx="2155500" cy="1418100"/>
          </a:xfrm>
          <a:prstGeom prst="rect">
            <a:avLst/>
          </a:prstGeom>
        </p:spPr>
        <p:txBody>
          <a:bodyPr anchorCtr="0" anchor="t" bIns="0" lIns="0" spcFirstLastPara="1" rIns="0" wrap="square" tIns="0">
            <a:noAutofit/>
          </a:bodyPr>
          <a:lstStyle/>
          <a:p>
            <a:pPr indent="0" lvl="0" marL="0" rtl="0" algn="l">
              <a:lnSpc>
                <a:spcPct val="115000"/>
              </a:lnSpc>
              <a:spcBef>
                <a:spcPts val="1600"/>
              </a:spcBef>
              <a:spcAft>
                <a:spcPts val="0"/>
              </a:spcAft>
              <a:buClr>
                <a:schemeClr val="dk1"/>
              </a:buClr>
              <a:buSzPts val="1100"/>
              <a:buFont typeface="Arial"/>
              <a:buNone/>
            </a:pPr>
            <a:r>
              <a:rPr lang="en">
                <a:solidFill>
                  <a:srgbClr val="CE7A3B"/>
                </a:solidFill>
              </a:rPr>
              <a:t>Defining </a:t>
            </a:r>
            <a:br>
              <a:rPr lang="en">
                <a:solidFill>
                  <a:srgbClr val="CE7A3B"/>
                </a:solidFill>
              </a:rPr>
            </a:br>
            <a:r>
              <a:rPr lang="en">
                <a:solidFill>
                  <a:srgbClr val="CE7A3B"/>
                </a:solidFill>
              </a:rPr>
              <a:t>disability</a:t>
            </a:r>
            <a:endParaRPr>
              <a:solidFill>
                <a:srgbClr val="CE7A3B"/>
              </a:solidFill>
            </a:endParaRPr>
          </a:p>
          <a:p>
            <a:pPr indent="0" lvl="0" marL="0" rtl="0" algn="l">
              <a:lnSpc>
                <a:spcPct val="115000"/>
              </a:lnSpc>
              <a:spcBef>
                <a:spcPts val="1800"/>
              </a:spcBef>
              <a:spcAft>
                <a:spcPts val="0"/>
              </a:spcAft>
              <a:buClr>
                <a:schemeClr val="dk1"/>
              </a:buClr>
              <a:buSzPts val="1100"/>
              <a:buFont typeface="Arial"/>
              <a:buNone/>
            </a:pPr>
            <a:r>
              <a:t/>
            </a:r>
            <a:endParaRPr>
              <a:solidFill>
                <a:srgbClr val="CE7A3B"/>
              </a:solidFill>
            </a:endParaRPr>
          </a:p>
          <a:p>
            <a:pPr indent="0" lvl="0" marL="0" rtl="0" algn="l">
              <a:lnSpc>
                <a:spcPct val="115000"/>
              </a:lnSpc>
              <a:spcBef>
                <a:spcPts val="1800"/>
              </a:spcBef>
              <a:spcAft>
                <a:spcPts val="0"/>
              </a:spcAft>
              <a:buClr>
                <a:schemeClr val="dk1"/>
              </a:buClr>
              <a:buSzPts val="1100"/>
              <a:buFont typeface="Arial"/>
              <a:buNone/>
            </a:pPr>
            <a:r>
              <a:t/>
            </a:r>
            <a:endParaRPr sz="2000">
              <a:solidFill>
                <a:srgbClr val="CE7A3B"/>
              </a:solidFill>
            </a:endParaRPr>
          </a:p>
          <a:p>
            <a:pPr indent="0" lvl="0" marL="0" rtl="0" algn="l">
              <a:lnSpc>
                <a:spcPct val="115000"/>
              </a:lnSpc>
              <a:spcBef>
                <a:spcPts val="1800"/>
              </a:spcBef>
              <a:spcAft>
                <a:spcPts val="600"/>
              </a:spcAft>
              <a:buNone/>
            </a:pPr>
            <a:r>
              <a:t/>
            </a:r>
            <a:endParaRPr sz="2000">
              <a:solidFill>
                <a:srgbClr val="CE7A3B"/>
              </a:solidFill>
            </a:endParaRPr>
          </a:p>
        </p:txBody>
      </p:sp>
      <p:sp>
        <p:nvSpPr>
          <p:cNvPr id="304" name="Google Shape;304;p54"/>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This guide will share many more examples and show that disability is an important part of our common human experience. It’s not abnormal, it is just a part of human diversity. Disability is part of the human condition. Everyone is likely to experience it, either permanently or temporarily, at some stage in their life. This is especially likely as we age. </a:t>
            </a:r>
            <a:endParaRPr/>
          </a:p>
          <a:p>
            <a:pPr indent="0" lvl="0" marL="0" rtl="0" algn="l">
              <a:lnSpc>
                <a:spcPct val="115000"/>
              </a:lnSpc>
              <a:spcBef>
                <a:spcPts val="0"/>
              </a:spcBef>
              <a:spcAft>
                <a:spcPts val="0"/>
              </a:spcAft>
              <a:buNone/>
            </a:pPr>
            <a:r>
              <a:t/>
            </a:r>
            <a:endParaRPr sz="500"/>
          </a:p>
          <a:p>
            <a:pPr indent="0" lvl="0" marL="0" rtl="0" algn="l">
              <a:lnSpc>
                <a:spcPct val="115000"/>
              </a:lnSpc>
              <a:spcBef>
                <a:spcPts val="0"/>
              </a:spcBef>
              <a:spcAft>
                <a:spcPts val="0"/>
              </a:spcAft>
              <a:buNone/>
            </a:pPr>
            <a:r>
              <a:rPr lang="en"/>
              <a:t>Everyone should be treated equally and human diversity is part of human life. Everyone has differences and those differences should be accepted and valued.</a:t>
            </a:r>
            <a:endParaRPr/>
          </a:p>
          <a:p>
            <a:pPr indent="0" lvl="0" marL="0" rtl="0" algn="l">
              <a:lnSpc>
                <a:spcPct val="115000"/>
              </a:lnSpc>
              <a:spcBef>
                <a:spcPts val="0"/>
              </a:spcBef>
              <a:spcAft>
                <a:spcPts val="0"/>
              </a:spcAft>
              <a:buNone/>
            </a:pPr>
            <a:r>
              <a:rPr lang="en"/>
              <a:t>Diversity is the reality so we should always be working towards making our society more inclusive of all people regardless of their individual characteristics. </a:t>
            </a:r>
            <a:endParaRPr/>
          </a:p>
          <a:p>
            <a:pPr indent="0" lvl="0" marL="0" rtl="0" algn="l">
              <a:lnSpc>
                <a:spcPct val="115000"/>
              </a:lnSpc>
              <a:spcBef>
                <a:spcPts val="0"/>
              </a:spcBef>
              <a:spcAft>
                <a:spcPts val="0"/>
              </a:spcAft>
              <a:buNone/>
            </a:pPr>
            <a:r>
              <a:t/>
            </a:r>
            <a:endParaRPr sz="500"/>
          </a:p>
          <a:p>
            <a:pPr indent="0" lvl="0" marL="0" rtl="0" algn="l">
              <a:lnSpc>
                <a:spcPct val="115000"/>
              </a:lnSpc>
              <a:spcBef>
                <a:spcPts val="0"/>
              </a:spcBef>
              <a:spcAft>
                <a:spcPts val="0"/>
              </a:spcAft>
              <a:buClr>
                <a:schemeClr val="dk1"/>
              </a:buClr>
              <a:buSzPts val="1100"/>
              <a:buFont typeface="Arial"/>
              <a:buNone/>
            </a:pPr>
            <a:r>
              <a:rPr lang="en" sz="500"/>
              <a:t>I</a:t>
            </a:r>
            <a:r>
              <a:rPr lang="en"/>
              <a:t>mpairments brought about by aging can also create a mismatch. This mismatch oftentimes hinders the full and effective participation of older persons in society. This mismatch can affect the way we think, or the way our bodies work, our senses, our strength, stamina, and how we confront and navigate through the problems or barriers that arise from this mismatch.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5"/>
          <p:cNvSpPr txBox="1"/>
          <p:nvPr>
            <p:ph type="title"/>
          </p:nvPr>
        </p:nvSpPr>
        <p:spPr>
          <a:xfrm>
            <a:off x="172350" y="709825"/>
            <a:ext cx="2155500" cy="1418100"/>
          </a:xfrm>
          <a:prstGeom prst="rect">
            <a:avLst/>
          </a:prstGeom>
        </p:spPr>
        <p:txBody>
          <a:bodyPr anchorCtr="0" anchor="t" bIns="0" lIns="0" spcFirstLastPara="1" rIns="0" wrap="square" tIns="0">
            <a:noAutofit/>
          </a:bodyPr>
          <a:lstStyle/>
          <a:p>
            <a:pPr indent="0" lvl="0" marL="0" rtl="0" algn="l">
              <a:lnSpc>
                <a:spcPct val="115000"/>
              </a:lnSpc>
              <a:spcBef>
                <a:spcPts val="1800"/>
              </a:spcBef>
              <a:spcAft>
                <a:spcPts val="600"/>
              </a:spcAft>
              <a:buNone/>
            </a:pPr>
            <a:r>
              <a:rPr lang="en">
                <a:solidFill>
                  <a:srgbClr val="CE7A3B"/>
                </a:solidFill>
              </a:rPr>
              <a:t>Building </a:t>
            </a:r>
            <a:br>
              <a:rPr lang="en">
                <a:solidFill>
                  <a:srgbClr val="CE7A3B"/>
                </a:solidFill>
              </a:rPr>
            </a:br>
            <a:r>
              <a:rPr lang="en">
                <a:solidFill>
                  <a:srgbClr val="CE7A3B"/>
                </a:solidFill>
              </a:rPr>
              <a:t>inclusive and accessible cities</a:t>
            </a:r>
            <a:endParaRPr>
              <a:solidFill>
                <a:srgbClr val="CE7A3B"/>
              </a:solidFill>
            </a:endParaRPr>
          </a:p>
        </p:txBody>
      </p:sp>
      <p:sp>
        <p:nvSpPr>
          <p:cNvPr id="310" name="Google Shape;310;p55"/>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Persons with disabilities are diverse and are not defined by their disability. All people should have the opportunity to be able to access the environments and services of their city as well as be able to participate in civic life. Denying people these opportunities for access and inclusion creates barriers and is a form of oppression.</a:t>
            </a:r>
            <a:endParaRPr/>
          </a:p>
        </p:txBody>
      </p:sp>
      <p:sp>
        <p:nvSpPr>
          <p:cNvPr id="311" name="Google Shape;311;p55"/>
          <p:cNvSpPr txBox="1"/>
          <p:nvPr/>
        </p:nvSpPr>
        <p:spPr>
          <a:xfrm>
            <a:off x="3350950" y="3905225"/>
            <a:ext cx="3266700" cy="910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 sz="1200">
                <a:latin typeface="Montserrat"/>
                <a:ea typeface="Montserrat"/>
                <a:cs typeface="Montserrat"/>
                <a:sym typeface="Montserrat"/>
              </a:rPr>
              <a:t>Emilia Saiz</a:t>
            </a:r>
            <a:endParaRPr b="1" sz="1200">
              <a:latin typeface="Montserrat"/>
              <a:ea typeface="Montserrat"/>
              <a:cs typeface="Montserrat"/>
              <a:sym typeface="Montserrat"/>
            </a:endParaRPr>
          </a:p>
          <a:p>
            <a:pPr indent="0" lvl="0" marL="0" rtl="0" algn="r">
              <a:lnSpc>
                <a:spcPct val="115000"/>
              </a:lnSpc>
              <a:spcBef>
                <a:spcPts val="0"/>
              </a:spcBef>
              <a:spcAft>
                <a:spcPts val="0"/>
              </a:spcAft>
              <a:buNone/>
            </a:pPr>
            <a:r>
              <a:rPr b="1" lang="en" sz="1200">
                <a:latin typeface="Montserrat"/>
                <a:ea typeface="Montserrat"/>
                <a:cs typeface="Montserrat"/>
                <a:sym typeface="Montserrat"/>
              </a:rPr>
              <a:t>Secretary General, United Cities and Local Governments</a:t>
            </a:r>
            <a:endParaRPr b="1" sz="1200">
              <a:latin typeface="Montserrat"/>
              <a:ea typeface="Montserrat"/>
              <a:cs typeface="Montserrat"/>
              <a:sym typeface="Montserrat"/>
            </a:endParaRPr>
          </a:p>
          <a:p>
            <a:pPr indent="0" lvl="0" marL="0" rtl="0" algn="r">
              <a:lnSpc>
                <a:spcPct val="115000"/>
              </a:lnSpc>
              <a:spcBef>
                <a:spcPts val="0"/>
              </a:spcBef>
              <a:spcAft>
                <a:spcPts val="0"/>
              </a:spcAft>
              <a:buNone/>
            </a:pPr>
            <a:r>
              <a:t/>
            </a:r>
            <a:endParaRPr b="1" sz="1200">
              <a:solidFill>
                <a:srgbClr val="FFFFFF"/>
              </a:solidFill>
              <a:latin typeface="Montserrat"/>
              <a:ea typeface="Montserrat"/>
              <a:cs typeface="Montserrat"/>
              <a:sym typeface="Montserrat"/>
            </a:endParaRPr>
          </a:p>
        </p:txBody>
      </p:sp>
      <p:sp>
        <p:nvSpPr>
          <p:cNvPr id="312" name="Google Shape;312;p55"/>
          <p:cNvSpPr txBox="1"/>
          <p:nvPr/>
        </p:nvSpPr>
        <p:spPr>
          <a:xfrm>
            <a:off x="2624600" y="2751325"/>
            <a:ext cx="3993000" cy="802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i="1" lang="en" sz="1100">
                <a:solidFill>
                  <a:srgbClr val="535353"/>
                </a:solidFill>
                <a:latin typeface="Montserrat"/>
                <a:ea typeface="Montserrat"/>
                <a:cs typeface="Montserrat"/>
                <a:sym typeface="Montserrat"/>
              </a:rPr>
              <a:t>“Let's be honest, our cities are not designed for everybody. They are not accessible and this has always been an issue. Now in light of this unprecedented pandemic, it is becoming even more painful. It is more critical than ever”.</a:t>
            </a:r>
            <a:endParaRPr i="1" sz="1100">
              <a:solidFill>
                <a:srgbClr val="535353"/>
              </a:solidFill>
              <a:latin typeface="Montserrat"/>
              <a:ea typeface="Montserrat"/>
              <a:cs typeface="Montserrat"/>
              <a:sym typeface="Montserrat"/>
            </a:endParaRPr>
          </a:p>
        </p:txBody>
      </p:sp>
      <p:pic>
        <p:nvPicPr>
          <p:cNvPr descr="&#10;" id="313" name="Google Shape;313;p55" title="A woman with chestnut hair and a black jacket looks up as she places her fist on her chin in a thinking position. "/>
          <p:cNvPicPr preferRelativeResize="0"/>
          <p:nvPr/>
        </p:nvPicPr>
        <p:blipFill>
          <a:blip r:embed="rId3">
            <a:alphaModFix/>
          </a:blip>
          <a:stretch>
            <a:fillRect/>
          </a:stretch>
        </p:blipFill>
        <p:spPr>
          <a:xfrm>
            <a:off x="6864012" y="2751328"/>
            <a:ext cx="1851900" cy="180060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6"/>
          <p:cNvSpPr txBox="1"/>
          <p:nvPr>
            <p:ph type="title"/>
          </p:nvPr>
        </p:nvSpPr>
        <p:spPr>
          <a:xfrm>
            <a:off x="172350" y="915360"/>
            <a:ext cx="2155500" cy="1418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solidFill>
                  <a:srgbClr val="CE7A3B"/>
                </a:solidFill>
              </a:rPr>
              <a:t>What is </a:t>
            </a:r>
            <a:endParaRPr>
              <a:solidFill>
                <a:srgbClr val="CE7A3B"/>
              </a:solidFill>
            </a:endParaRPr>
          </a:p>
          <a:p>
            <a:pPr indent="0" lvl="0" marL="0" rtl="0" algn="l">
              <a:lnSpc>
                <a:spcPct val="115000"/>
              </a:lnSpc>
              <a:spcBef>
                <a:spcPts val="0"/>
              </a:spcBef>
              <a:spcAft>
                <a:spcPts val="0"/>
              </a:spcAft>
              <a:buNone/>
            </a:pPr>
            <a:r>
              <a:rPr lang="en">
                <a:solidFill>
                  <a:srgbClr val="CE7A3B"/>
                </a:solidFill>
              </a:rPr>
              <a:t>inclusion all about?</a:t>
            </a:r>
            <a:endParaRPr>
              <a:solidFill>
                <a:srgbClr val="CE7A3B"/>
              </a:solidFill>
            </a:endParaRPr>
          </a:p>
        </p:txBody>
      </p:sp>
      <p:sp>
        <p:nvSpPr>
          <p:cNvPr id="319" name="Google Shape;319;p56"/>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Inclusion is not about inserting persons with disabilities into existing structures, but about transforming systems to be inclusive of everyone.  Inclusive communities put into place measures to support all people with disabilities or older persons at home, school, vocational centers, sports, and cultural events and in their communities.   When barriers exist, inclusive communities transform the way they are organized to meet the needs of all people.</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Barriers create obstacles for individuals denying or diminishing their choices. These barriers can deny or diminish fundamental human rights, like political and public participation, employment, education, and other fundamental rights. Barriers further exclusion, isolation, disempowerment, and promote poverty, and inequality.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7"/>
          <p:cNvSpPr txBox="1"/>
          <p:nvPr>
            <p:ph type="title"/>
          </p:nvPr>
        </p:nvSpPr>
        <p:spPr>
          <a:xfrm>
            <a:off x="172350" y="709825"/>
            <a:ext cx="2155500" cy="1418100"/>
          </a:xfrm>
          <a:prstGeom prst="rect">
            <a:avLst/>
          </a:prstGeom>
        </p:spPr>
        <p:txBody>
          <a:bodyPr anchorCtr="0" anchor="t" bIns="0" lIns="0" spcFirstLastPara="1" rIns="0" wrap="square" tIns="0">
            <a:noAutofit/>
          </a:bodyPr>
          <a:lstStyle/>
          <a:p>
            <a:pPr indent="0" lvl="0" marL="0" rtl="0" algn="l">
              <a:lnSpc>
                <a:spcPct val="115000"/>
              </a:lnSpc>
              <a:spcBef>
                <a:spcPts val="1600"/>
              </a:spcBef>
              <a:spcAft>
                <a:spcPts val="400"/>
              </a:spcAft>
              <a:buNone/>
            </a:pPr>
            <a:r>
              <a:rPr lang="en">
                <a:solidFill>
                  <a:srgbClr val="CE7A3B"/>
                </a:solidFill>
              </a:rPr>
              <a:t>How do </a:t>
            </a:r>
            <a:br>
              <a:rPr lang="en">
                <a:solidFill>
                  <a:srgbClr val="CE7A3B"/>
                </a:solidFill>
              </a:rPr>
            </a:br>
            <a:r>
              <a:rPr lang="en">
                <a:solidFill>
                  <a:srgbClr val="CE7A3B"/>
                </a:solidFill>
              </a:rPr>
              <a:t>barriers </a:t>
            </a:r>
            <a:br>
              <a:rPr lang="en">
                <a:solidFill>
                  <a:srgbClr val="CE7A3B"/>
                </a:solidFill>
              </a:rPr>
            </a:br>
            <a:r>
              <a:rPr lang="en">
                <a:solidFill>
                  <a:srgbClr val="CE7A3B"/>
                </a:solidFill>
              </a:rPr>
              <a:t>affect people's </a:t>
            </a:r>
            <a:br>
              <a:rPr lang="en">
                <a:solidFill>
                  <a:srgbClr val="CE7A3B"/>
                </a:solidFill>
              </a:rPr>
            </a:br>
            <a:r>
              <a:rPr lang="en">
                <a:solidFill>
                  <a:srgbClr val="CE7A3B"/>
                </a:solidFill>
              </a:rPr>
              <a:t>lives?</a:t>
            </a:r>
            <a:endParaRPr>
              <a:solidFill>
                <a:srgbClr val="CE7A3B"/>
              </a:solidFill>
            </a:endParaRPr>
          </a:p>
        </p:txBody>
      </p:sp>
      <p:sp>
        <p:nvSpPr>
          <p:cNvPr id="325" name="Google Shape;325;p57"/>
          <p:cNvSpPr txBox="1"/>
          <p:nvPr>
            <p:ph idx="2" type="title"/>
          </p:nvPr>
        </p:nvSpPr>
        <p:spPr>
          <a:xfrm>
            <a:off x="2315400" y="568749"/>
            <a:ext cx="5978700" cy="1126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Barriers hinder the full and effective participation of persons with disabilities in society on an equal basis with others.</a:t>
            </a:r>
            <a:endParaRPr/>
          </a:p>
          <a:p>
            <a:pPr indent="0" lvl="0" marL="0" rtl="0" algn="l">
              <a:lnSpc>
                <a:spcPct val="115000"/>
              </a:lnSpc>
              <a:spcBef>
                <a:spcPts val="0"/>
              </a:spcBef>
              <a:spcAft>
                <a:spcPts val="0"/>
              </a:spcAft>
              <a:buNone/>
            </a:pPr>
            <a:r>
              <a:t/>
            </a:r>
            <a:endParaRPr/>
          </a:p>
        </p:txBody>
      </p:sp>
      <p:sp>
        <p:nvSpPr>
          <p:cNvPr id="326" name="Google Shape;326;p57"/>
          <p:cNvSpPr txBox="1"/>
          <p:nvPr>
            <p:ph idx="3" type="title"/>
          </p:nvPr>
        </p:nvSpPr>
        <p:spPr>
          <a:xfrm>
            <a:off x="172350" y="2865700"/>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CE7A3B"/>
                </a:solidFill>
              </a:rPr>
              <a:t>Attitudinal / social barriers</a:t>
            </a:r>
            <a:endParaRPr>
              <a:solidFill>
                <a:srgbClr val="CE7A3B"/>
              </a:solidFill>
            </a:endParaRPr>
          </a:p>
        </p:txBody>
      </p:sp>
      <p:sp>
        <p:nvSpPr>
          <p:cNvPr id="327" name="Google Shape;327;p57"/>
          <p:cNvSpPr txBox="1"/>
          <p:nvPr>
            <p:ph idx="2" type="title"/>
          </p:nvPr>
        </p:nvSpPr>
        <p:spPr>
          <a:xfrm>
            <a:off x="2163000" y="2573367"/>
            <a:ext cx="5978700" cy="11265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en"/>
              <a:t>A lack of awareness and understanding about disability </a:t>
            </a:r>
            <a:endParaRPr/>
          </a:p>
          <a:p>
            <a:pPr indent="-311150" lvl="0" marL="457200" rtl="0" algn="l">
              <a:lnSpc>
                <a:spcPct val="115000"/>
              </a:lnSpc>
              <a:spcBef>
                <a:spcPts val="0"/>
              </a:spcBef>
              <a:spcAft>
                <a:spcPts val="0"/>
              </a:spcAft>
              <a:buSzPts val="1300"/>
              <a:buChar char="●"/>
            </a:pPr>
            <a:r>
              <a:rPr lang="en"/>
              <a:t>Negative attitudes towards and stereotyping of persons with disabilities</a:t>
            </a:r>
            <a:endParaRPr/>
          </a:p>
          <a:p>
            <a:pPr indent="-311150" lvl="0" marL="457200" rtl="0" algn="l">
              <a:lnSpc>
                <a:spcPct val="115000"/>
              </a:lnSpc>
              <a:spcBef>
                <a:spcPts val="0"/>
              </a:spcBef>
              <a:spcAft>
                <a:spcPts val="0"/>
              </a:spcAft>
              <a:buSzPts val="1300"/>
              <a:buChar char="●"/>
            </a:pPr>
            <a:r>
              <a:rPr lang="en"/>
              <a:t>Discrimination and the denial of fundamental rights and dignities </a:t>
            </a:r>
            <a:endParaRPr/>
          </a:p>
          <a:p>
            <a:pPr indent="0" lvl="0" marL="0" rtl="0" algn="l">
              <a:lnSpc>
                <a:spcPct val="115000"/>
              </a:lnSpc>
              <a:spcBef>
                <a:spcPts val="0"/>
              </a:spcBef>
              <a:spcAft>
                <a:spcPts val="0"/>
              </a:spcAft>
              <a:buNone/>
            </a:pPr>
            <a:r>
              <a:t/>
            </a:r>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8"/>
          <p:cNvSpPr txBox="1"/>
          <p:nvPr>
            <p:ph type="title"/>
          </p:nvPr>
        </p:nvSpPr>
        <p:spPr>
          <a:xfrm>
            <a:off x="172350" y="862225"/>
            <a:ext cx="2155500" cy="1418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t>Structural / physical barriers</a:t>
            </a:r>
            <a:endParaRPr/>
          </a:p>
        </p:txBody>
      </p:sp>
      <p:sp>
        <p:nvSpPr>
          <p:cNvPr id="333" name="Google Shape;333;p58"/>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en"/>
              <a:t>Lack of accessible buildings and green spaces such as parks</a:t>
            </a:r>
            <a:endParaRPr/>
          </a:p>
          <a:p>
            <a:pPr indent="-311150" lvl="0" marL="457200" rtl="0" algn="l">
              <a:lnSpc>
                <a:spcPct val="115000"/>
              </a:lnSpc>
              <a:spcBef>
                <a:spcPts val="0"/>
              </a:spcBef>
              <a:spcAft>
                <a:spcPts val="0"/>
              </a:spcAft>
              <a:buSzPts val="1300"/>
              <a:buChar char="●"/>
            </a:pPr>
            <a:r>
              <a:rPr lang="en"/>
              <a:t>Lack of access to public transportation systems and infrastructure including buses, taxis, and planes  </a:t>
            </a:r>
            <a:endParaRPr/>
          </a:p>
          <a:p>
            <a:pPr indent="-311150" lvl="0" marL="457200" rtl="0" algn="l">
              <a:lnSpc>
                <a:spcPct val="115000"/>
              </a:lnSpc>
              <a:spcBef>
                <a:spcPts val="0"/>
              </a:spcBef>
              <a:spcAft>
                <a:spcPts val="0"/>
              </a:spcAft>
              <a:buSzPts val="1300"/>
              <a:buChar char="●"/>
            </a:pPr>
            <a:r>
              <a:rPr lang="en"/>
              <a:t>Lack of access to new technologies and innovations </a:t>
            </a:r>
            <a:endParaRPr sz="1500"/>
          </a:p>
        </p:txBody>
      </p:sp>
      <p:sp>
        <p:nvSpPr>
          <p:cNvPr id="334" name="Google Shape;334;p58"/>
          <p:cNvSpPr txBox="1"/>
          <p:nvPr>
            <p:ph idx="3" type="title"/>
          </p:nvPr>
        </p:nvSpPr>
        <p:spPr>
          <a:xfrm>
            <a:off x="172350" y="2332300"/>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a:t>Institutional barriers</a:t>
            </a:r>
            <a:endParaRPr/>
          </a:p>
          <a:p>
            <a:pPr indent="0" lvl="0" marL="0" rtl="0" algn="l">
              <a:lnSpc>
                <a:spcPct val="115000"/>
              </a:lnSpc>
              <a:spcBef>
                <a:spcPts val="0"/>
              </a:spcBef>
              <a:spcAft>
                <a:spcPts val="0"/>
              </a:spcAft>
              <a:buNone/>
            </a:pPr>
            <a:r>
              <a:t/>
            </a:r>
            <a:endParaRPr/>
          </a:p>
        </p:txBody>
      </p:sp>
      <p:sp>
        <p:nvSpPr>
          <p:cNvPr id="335" name="Google Shape;335;p58"/>
          <p:cNvSpPr txBox="1"/>
          <p:nvPr>
            <p:ph idx="2" type="title"/>
          </p:nvPr>
        </p:nvSpPr>
        <p:spPr>
          <a:xfrm>
            <a:off x="2163000" y="2116167"/>
            <a:ext cx="5978700" cy="11265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en"/>
              <a:t>Inadequate funding for disability services or for promoting accessible and inclusive systems and environments</a:t>
            </a:r>
            <a:endParaRPr/>
          </a:p>
          <a:p>
            <a:pPr indent="-311150" lvl="0" marL="457200" rtl="0" algn="l">
              <a:lnSpc>
                <a:spcPct val="115000"/>
              </a:lnSpc>
              <a:spcBef>
                <a:spcPts val="0"/>
              </a:spcBef>
              <a:spcAft>
                <a:spcPts val="0"/>
              </a:spcAft>
              <a:buSzPts val="1300"/>
              <a:buChar char="●"/>
            </a:pPr>
            <a:r>
              <a:rPr lang="en"/>
              <a:t>Services that are not accessible or inclusive such as schools, health clinics, workplaces, and police or justice systems</a:t>
            </a:r>
            <a:endParaRPr/>
          </a:p>
          <a:p>
            <a:pPr indent="-311150" lvl="0" marL="457200" rtl="0" algn="l">
              <a:lnSpc>
                <a:spcPct val="115000"/>
              </a:lnSpc>
              <a:spcBef>
                <a:spcPts val="0"/>
              </a:spcBef>
              <a:spcAft>
                <a:spcPts val="0"/>
              </a:spcAft>
              <a:buSzPts val="1300"/>
              <a:buChar char="●"/>
            </a:pPr>
            <a:r>
              <a:rPr lang="en"/>
              <a:t>Lack of adequate legislation, policies, and strategies for disability rights and inclusion</a:t>
            </a:r>
            <a:endParaRPr/>
          </a:p>
          <a:p>
            <a:pPr indent="-311150" lvl="0" marL="457200" rtl="0" algn="l">
              <a:lnSpc>
                <a:spcPct val="115000"/>
              </a:lnSpc>
              <a:spcBef>
                <a:spcPts val="0"/>
              </a:spcBef>
              <a:spcAft>
                <a:spcPts val="0"/>
              </a:spcAft>
              <a:buSzPts val="1300"/>
              <a:buChar char="●"/>
            </a:pPr>
            <a:r>
              <a:rPr lang="en"/>
              <a:t>Limited choices for persons with disabilities and their communities  </a:t>
            </a:r>
            <a:endParaRPr/>
          </a:p>
          <a:p>
            <a:pPr indent="-311150" lvl="0" marL="457200" rtl="0" algn="l">
              <a:lnSpc>
                <a:spcPct val="115000"/>
              </a:lnSpc>
              <a:spcBef>
                <a:spcPts val="0"/>
              </a:spcBef>
              <a:spcAft>
                <a:spcPts val="0"/>
              </a:spcAft>
              <a:buSzPts val="1300"/>
              <a:buChar char="●"/>
            </a:pPr>
            <a:r>
              <a:rPr lang="en"/>
              <a:t>Limited opportunities for independence for persons with disabilities </a:t>
            </a:r>
            <a:endParaRPr/>
          </a:p>
          <a:p>
            <a:pPr indent="-311150" lvl="0" marL="457200" rtl="0" algn="l">
              <a:lnSpc>
                <a:spcPct val="115000"/>
              </a:lnSpc>
              <a:spcBef>
                <a:spcPts val="0"/>
              </a:spcBef>
              <a:spcAft>
                <a:spcPts val="0"/>
              </a:spcAft>
              <a:buSzPts val="1300"/>
              <a:buChar char="●"/>
            </a:pPr>
            <a:r>
              <a:rPr lang="en"/>
              <a:t>Limited participation in decision making that directly affect the lives of persons with disabilities</a:t>
            </a:r>
            <a:endParaRPr sz="1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9"/>
          <p:cNvSpPr txBox="1"/>
          <p:nvPr>
            <p:ph type="title"/>
          </p:nvPr>
        </p:nvSpPr>
        <p:spPr>
          <a:xfrm>
            <a:off x="172350" y="633625"/>
            <a:ext cx="2155500" cy="1418100"/>
          </a:xfrm>
          <a:prstGeom prst="rect">
            <a:avLst/>
          </a:prstGeom>
        </p:spPr>
        <p:txBody>
          <a:bodyPr anchorCtr="0" anchor="t" bIns="0" lIns="0" spcFirstLastPara="1" rIns="0" wrap="square" tIns="0">
            <a:noAutofit/>
          </a:bodyPr>
          <a:lstStyle/>
          <a:p>
            <a:pPr indent="0" lvl="0" marL="0" rtl="0" algn="l">
              <a:lnSpc>
                <a:spcPct val="115000"/>
              </a:lnSpc>
              <a:spcBef>
                <a:spcPts val="1800"/>
              </a:spcBef>
              <a:spcAft>
                <a:spcPts val="600"/>
              </a:spcAft>
              <a:buNone/>
            </a:pPr>
            <a:r>
              <a:rPr lang="en" sz="1800">
                <a:solidFill>
                  <a:srgbClr val="CE7A3B"/>
                </a:solidFill>
              </a:rPr>
              <a:t>How to use this learning guide</a:t>
            </a:r>
            <a:endParaRPr sz="1800">
              <a:solidFill>
                <a:srgbClr val="CE7A3B"/>
              </a:solidFill>
            </a:endParaRPr>
          </a:p>
        </p:txBody>
      </p:sp>
      <p:sp>
        <p:nvSpPr>
          <p:cNvPr id="341" name="Google Shape;341;p59"/>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The intention of this learning guide is to educate and foster conversations around access and inclusion in cities and communities. It aims to address disability rights and justice including discrimination as well as solutions spanning all levels of the social, political, and personal spheres.</a:t>
            </a:r>
            <a:endParaRPr/>
          </a:p>
          <a:p>
            <a:pPr indent="0" lvl="0" marL="0" rtl="0" algn="l">
              <a:lnSpc>
                <a:spcPct val="115000"/>
              </a:lnSpc>
              <a:spcBef>
                <a:spcPts val="0"/>
              </a:spcBef>
              <a:spcAft>
                <a:spcPts val="0"/>
              </a:spcAft>
              <a:buNone/>
            </a:pPr>
            <a:r>
              <a:t/>
            </a:r>
            <a:endParaRPr sz="500"/>
          </a:p>
          <a:p>
            <a:pPr indent="0" lvl="0" marL="0" rtl="0" algn="l">
              <a:lnSpc>
                <a:spcPct val="115000"/>
              </a:lnSpc>
              <a:spcBef>
                <a:spcPts val="0"/>
              </a:spcBef>
              <a:spcAft>
                <a:spcPts val="0"/>
              </a:spcAft>
              <a:buNone/>
            </a:pPr>
            <a:r>
              <a:rPr lang="en"/>
              <a:t>There are three modules that combine background information and discussion of key concepts surrounding disability as well as accompanying digital resources. Modules include essential questions, engagement with external videos, and the opportunity for advanced learning by accessing the listed additional resources. Video interviews feature Dr. Victor Pineda speaking with other experts on their lived experiences. </a:t>
            </a:r>
            <a:endParaRPr/>
          </a:p>
          <a:p>
            <a:pPr indent="0" lvl="0" marL="0" rtl="0" algn="l">
              <a:lnSpc>
                <a:spcPct val="115000"/>
              </a:lnSpc>
              <a:spcBef>
                <a:spcPts val="0"/>
              </a:spcBef>
              <a:spcAft>
                <a:spcPts val="0"/>
              </a:spcAft>
              <a:buNone/>
            </a:pPr>
            <a:r>
              <a:t/>
            </a:r>
            <a:endParaRPr sz="500"/>
          </a:p>
          <a:p>
            <a:pPr indent="0" lvl="0" marL="0" rtl="0" algn="l">
              <a:lnSpc>
                <a:spcPct val="115000"/>
              </a:lnSpc>
              <a:spcBef>
                <a:spcPts val="0"/>
              </a:spcBef>
              <a:spcAft>
                <a:spcPts val="0"/>
              </a:spcAft>
              <a:buNone/>
            </a:pPr>
            <a:r>
              <a:rPr lang="en"/>
              <a:t>The Cities for All network includes a broad range of stakeholders including the United Nations, the public and private sectors, academia, and civil society organizations implementing the UN Sustainable Development Goals (SDGs). Partners can use these learning modules and tools licensed under creative commons as a “go-to” resource for their staff and stakeholders.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60"/>
          <p:cNvSpPr txBox="1"/>
          <p:nvPr>
            <p:ph type="title"/>
          </p:nvPr>
        </p:nvSpPr>
        <p:spPr>
          <a:xfrm>
            <a:off x="172350" y="915360"/>
            <a:ext cx="2155500" cy="1418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solidFill>
                  <a:srgbClr val="CE7A3B"/>
                </a:solidFill>
              </a:rPr>
              <a:t>Audience</a:t>
            </a:r>
            <a:endParaRPr>
              <a:solidFill>
                <a:srgbClr val="CE7A3B"/>
              </a:solidFill>
            </a:endParaRPr>
          </a:p>
        </p:txBody>
      </p:sp>
      <p:sp>
        <p:nvSpPr>
          <p:cNvPr id="347" name="Google Shape;347;p60"/>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The videos and learning modules target a wide range of urban changemakers with a particular focus on changemakers who may also have disabilities. The content introduces access and inclusion as an important urban issue for policymakers and grassroots advocates.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The modules are written in simple language and will be universally accessible to persons with disabilities as well as high-school and college students who are learning about how best to contribute to building an inclusive society. They are also for city leaders who are accountable to the inhabitants of their city; social impact professionals working across philanthropy; innovators and think tank members; academics; policymakers; business professionals and entrepreneurs.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61"/>
          <p:cNvSpPr/>
          <p:nvPr/>
        </p:nvSpPr>
        <p:spPr>
          <a:xfrm flipH="1">
            <a:off x="5791200" y="0"/>
            <a:ext cx="3400200" cy="5129700"/>
          </a:xfrm>
          <a:prstGeom prst="rect">
            <a:avLst/>
          </a:prstGeom>
          <a:solidFill>
            <a:srgbClr val="CE7A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61"/>
          <p:cNvSpPr txBox="1"/>
          <p:nvPr/>
        </p:nvSpPr>
        <p:spPr>
          <a:xfrm>
            <a:off x="438150" y="945275"/>
            <a:ext cx="4619700" cy="36828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The effects of the COVID-19 pandemic have created many often sudden changes to the ways we carry out our lives. Some of the most important of these include:</a:t>
            </a:r>
            <a:endParaRPr sz="1200">
              <a:solidFill>
                <a:schemeClr val="dk1"/>
              </a:solidFill>
              <a:latin typeface="Montserrat"/>
              <a:ea typeface="Montserrat"/>
              <a:cs typeface="Montserrat"/>
              <a:sym typeface="Montserrat"/>
            </a:endParaRPr>
          </a:p>
          <a:p>
            <a:pPr indent="-222250" lvl="0" marL="342900" rtl="0" algn="l">
              <a:lnSpc>
                <a:spcPct val="115000"/>
              </a:lnSpc>
              <a:spcBef>
                <a:spcPts val="0"/>
              </a:spcBef>
              <a:spcAft>
                <a:spcPts val="0"/>
              </a:spcAft>
              <a:buClr>
                <a:schemeClr val="dk1"/>
              </a:buClr>
              <a:buSzPts val="900"/>
              <a:buFont typeface="Calibri"/>
              <a:buChar char="●"/>
            </a:pPr>
            <a:r>
              <a:rPr lang="en" sz="1200">
                <a:solidFill>
                  <a:schemeClr val="dk1"/>
                </a:solidFill>
                <a:latin typeface="Montserrat"/>
                <a:ea typeface="Montserrat"/>
                <a:cs typeface="Montserrat"/>
                <a:sym typeface="Montserrat"/>
              </a:rPr>
              <a:t>Rapid adoption of </a:t>
            </a:r>
            <a:r>
              <a:rPr b="1" lang="en" sz="1200">
                <a:solidFill>
                  <a:srgbClr val="666666"/>
                </a:solidFill>
                <a:latin typeface="Montserrat"/>
                <a:ea typeface="Montserrat"/>
                <a:cs typeface="Montserrat"/>
                <a:sym typeface="Montserrat"/>
              </a:rPr>
              <a:t>remote working</a:t>
            </a:r>
            <a:endParaRPr sz="1200">
              <a:solidFill>
                <a:schemeClr val="dk1"/>
              </a:solidFill>
              <a:latin typeface="Montserrat"/>
              <a:ea typeface="Montserrat"/>
              <a:cs typeface="Montserrat"/>
              <a:sym typeface="Montserrat"/>
            </a:endParaRPr>
          </a:p>
          <a:p>
            <a:pPr indent="-222250" lvl="0" marL="342900" rtl="0" algn="l">
              <a:lnSpc>
                <a:spcPct val="115000"/>
              </a:lnSpc>
              <a:spcBef>
                <a:spcPts val="0"/>
              </a:spcBef>
              <a:spcAft>
                <a:spcPts val="0"/>
              </a:spcAft>
              <a:buClr>
                <a:schemeClr val="dk1"/>
              </a:buClr>
              <a:buSzPts val="900"/>
              <a:buFont typeface="Calibri"/>
              <a:buChar char="●"/>
            </a:pPr>
            <a:r>
              <a:rPr lang="en" sz="1200">
                <a:solidFill>
                  <a:schemeClr val="dk1"/>
                </a:solidFill>
                <a:latin typeface="Montserrat"/>
                <a:ea typeface="Montserrat"/>
                <a:cs typeface="Montserrat"/>
                <a:sym typeface="Montserrat"/>
              </a:rPr>
              <a:t>Greater </a:t>
            </a:r>
            <a:r>
              <a:rPr b="1" lang="en" sz="1200">
                <a:solidFill>
                  <a:srgbClr val="666666"/>
                </a:solidFill>
                <a:latin typeface="Montserrat"/>
                <a:ea typeface="Montserrat"/>
                <a:cs typeface="Montserrat"/>
                <a:sym typeface="Montserrat"/>
              </a:rPr>
              <a:t>data privacy</a:t>
            </a:r>
            <a:r>
              <a:rPr lang="en" sz="1200">
                <a:solidFill>
                  <a:schemeClr val="dk1"/>
                </a:solidFill>
                <a:latin typeface="Montserrat"/>
                <a:ea typeface="Montserrat"/>
                <a:cs typeface="Montserrat"/>
                <a:sym typeface="Montserrat"/>
              </a:rPr>
              <a:t> considerations posed by COVID-19 tracking apps</a:t>
            </a:r>
            <a:endParaRPr sz="1200">
              <a:solidFill>
                <a:schemeClr val="dk1"/>
              </a:solidFill>
              <a:latin typeface="Montserrat"/>
              <a:ea typeface="Montserrat"/>
              <a:cs typeface="Montserrat"/>
              <a:sym typeface="Montserrat"/>
            </a:endParaRPr>
          </a:p>
          <a:p>
            <a:pPr indent="-222250" lvl="0" marL="342900" rtl="0" algn="l">
              <a:lnSpc>
                <a:spcPct val="115000"/>
              </a:lnSpc>
              <a:spcBef>
                <a:spcPts val="0"/>
              </a:spcBef>
              <a:spcAft>
                <a:spcPts val="0"/>
              </a:spcAft>
              <a:buClr>
                <a:schemeClr val="dk1"/>
              </a:buClr>
              <a:buSzPts val="900"/>
              <a:buFont typeface="Calibri"/>
              <a:buChar char="●"/>
            </a:pPr>
            <a:r>
              <a:rPr lang="en" sz="1200">
                <a:solidFill>
                  <a:schemeClr val="dk1"/>
                </a:solidFill>
                <a:latin typeface="Montserrat"/>
                <a:ea typeface="Montserrat"/>
                <a:cs typeface="Montserrat"/>
                <a:sym typeface="Montserrat"/>
              </a:rPr>
              <a:t>The increased risks posed by </a:t>
            </a:r>
            <a:r>
              <a:rPr b="1" lang="en" sz="1200">
                <a:solidFill>
                  <a:srgbClr val="666666"/>
                </a:solidFill>
                <a:latin typeface="Montserrat"/>
                <a:ea typeface="Montserrat"/>
                <a:cs typeface="Montserrat"/>
                <a:sym typeface="Montserrat"/>
              </a:rPr>
              <a:t>cyber attacks</a:t>
            </a:r>
            <a:r>
              <a:rPr lang="en" sz="1200">
                <a:solidFill>
                  <a:schemeClr val="dk1"/>
                </a:solidFill>
                <a:latin typeface="Montserrat"/>
                <a:ea typeface="Montserrat"/>
                <a:cs typeface="Montserrat"/>
                <a:sym typeface="Montserrat"/>
              </a:rPr>
              <a:t> as security risks rise</a:t>
            </a:r>
            <a:endParaRPr sz="1200">
              <a:solidFill>
                <a:schemeClr val="dk1"/>
              </a:solidFill>
              <a:latin typeface="Montserrat"/>
              <a:ea typeface="Montserrat"/>
              <a:cs typeface="Montserrat"/>
              <a:sym typeface="Montserrat"/>
            </a:endParaRPr>
          </a:p>
          <a:p>
            <a:pPr indent="-222250" lvl="0" marL="342900" rtl="0" algn="l">
              <a:lnSpc>
                <a:spcPct val="115000"/>
              </a:lnSpc>
              <a:spcBef>
                <a:spcPts val="0"/>
              </a:spcBef>
              <a:spcAft>
                <a:spcPts val="0"/>
              </a:spcAft>
              <a:buClr>
                <a:schemeClr val="dk1"/>
              </a:buClr>
              <a:buSzPts val="900"/>
              <a:buFont typeface="Calibri"/>
              <a:buChar char="●"/>
            </a:pPr>
            <a:r>
              <a:rPr lang="en" sz="1200">
                <a:solidFill>
                  <a:schemeClr val="dk1"/>
                </a:solidFill>
                <a:latin typeface="Montserrat"/>
                <a:ea typeface="Montserrat"/>
                <a:cs typeface="Montserrat"/>
                <a:sym typeface="Montserrat"/>
              </a:rPr>
              <a:t>Increased </a:t>
            </a:r>
            <a:r>
              <a:rPr b="1" lang="en" sz="1200">
                <a:solidFill>
                  <a:srgbClr val="666666"/>
                </a:solidFill>
                <a:latin typeface="Montserrat"/>
                <a:ea typeface="Montserrat"/>
                <a:cs typeface="Montserrat"/>
                <a:sym typeface="Montserrat"/>
              </a:rPr>
              <a:t>strain</a:t>
            </a:r>
            <a:r>
              <a:rPr lang="en" sz="1200">
                <a:solidFill>
                  <a:schemeClr val="dk1"/>
                </a:solidFill>
                <a:latin typeface="Montserrat"/>
                <a:ea typeface="Montserrat"/>
                <a:cs typeface="Montserrat"/>
                <a:sym typeface="Montserrat"/>
              </a:rPr>
              <a:t> on </a:t>
            </a:r>
            <a:r>
              <a:rPr b="1" lang="en" sz="1200">
                <a:solidFill>
                  <a:srgbClr val="666666"/>
                </a:solidFill>
                <a:latin typeface="Montserrat"/>
                <a:ea typeface="Montserrat"/>
                <a:cs typeface="Montserrat"/>
                <a:sym typeface="Montserrat"/>
              </a:rPr>
              <a:t>digital infrastructure</a:t>
            </a:r>
            <a:endParaRPr b="1" sz="1200">
              <a:solidFill>
                <a:srgbClr val="666666"/>
              </a:solidFill>
              <a:latin typeface="Montserrat"/>
              <a:ea typeface="Montserrat"/>
              <a:cs typeface="Montserrat"/>
              <a:sym typeface="Montserrat"/>
            </a:endParaRPr>
          </a:p>
          <a:p>
            <a:pPr indent="-222250" lvl="0" marL="342900" rtl="0" algn="l">
              <a:lnSpc>
                <a:spcPct val="115000"/>
              </a:lnSpc>
              <a:spcBef>
                <a:spcPts val="0"/>
              </a:spcBef>
              <a:spcAft>
                <a:spcPts val="0"/>
              </a:spcAft>
              <a:buClr>
                <a:schemeClr val="dk1"/>
              </a:buClr>
              <a:buSzPts val="900"/>
              <a:buFont typeface="Calibri"/>
              <a:buChar char="●"/>
            </a:pPr>
            <a:r>
              <a:rPr lang="en" sz="1200">
                <a:solidFill>
                  <a:schemeClr val="dk1"/>
                </a:solidFill>
                <a:latin typeface="Montserrat"/>
                <a:ea typeface="Montserrat"/>
                <a:cs typeface="Montserrat"/>
                <a:sym typeface="Montserrat"/>
              </a:rPr>
              <a:t>Increasing usage of</a:t>
            </a:r>
            <a:r>
              <a:rPr b="1" lang="en" sz="1200">
                <a:solidFill>
                  <a:srgbClr val="666666"/>
                </a:solidFill>
                <a:latin typeface="Montserrat"/>
                <a:ea typeface="Montserrat"/>
                <a:cs typeface="Montserrat"/>
                <a:sym typeface="Montserrat"/>
              </a:rPr>
              <a:t> Internet of Things </a:t>
            </a:r>
            <a:r>
              <a:rPr lang="en" sz="1200">
                <a:solidFill>
                  <a:schemeClr val="dk1"/>
                </a:solidFill>
                <a:latin typeface="Montserrat"/>
                <a:ea typeface="Montserrat"/>
                <a:cs typeface="Montserrat"/>
                <a:sym typeface="Montserrat"/>
              </a:rPr>
              <a:t>(IoT)</a:t>
            </a:r>
            <a:endParaRPr sz="900">
              <a:solidFill>
                <a:schemeClr val="dk1"/>
              </a:solidFill>
              <a:latin typeface="Calibri"/>
              <a:ea typeface="Calibri"/>
              <a:cs typeface="Calibri"/>
              <a:sym typeface="Calibri"/>
            </a:endParaRPr>
          </a:p>
          <a:p>
            <a:pPr indent="-222250" lvl="0" marL="342900" rtl="0" algn="l">
              <a:lnSpc>
                <a:spcPct val="115000"/>
              </a:lnSpc>
              <a:spcBef>
                <a:spcPts val="0"/>
              </a:spcBef>
              <a:spcAft>
                <a:spcPts val="0"/>
              </a:spcAft>
              <a:buClr>
                <a:schemeClr val="dk1"/>
              </a:buClr>
              <a:buSzPts val="900"/>
              <a:buFont typeface="Calibri"/>
              <a:buChar char="●"/>
            </a:pPr>
            <a:r>
              <a:rPr lang="en" sz="1200">
                <a:solidFill>
                  <a:schemeClr val="dk1"/>
                </a:solidFill>
                <a:latin typeface="Montserrat"/>
                <a:ea typeface="Montserrat"/>
                <a:cs typeface="Montserrat"/>
                <a:sym typeface="Montserrat"/>
              </a:rPr>
              <a:t>Acceleration in the </a:t>
            </a:r>
            <a:r>
              <a:rPr b="1" lang="en" sz="1200">
                <a:solidFill>
                  <a:srgbClr val="666666"/>
                </a:solidFill>
                <a:latin typeface="Montserrat"/>
                <a:ea typeface="Montserrat"/>
                <a:cs typeface="Montserrat"/>
                <a:sym typeface="Montserrat"/>
              </a:rPr>
              <a:t>adoption of automation</a:t>
            </a:r>
            <a:r>
              <a:rPr lang="en" sz="1200">
                <a:solidFill>
                  <a:schemeClr val="dk1"/>
                </a:solidFill>
                <a:latin typeface="Montserrat"/>
                <a:ea typeface="Montserrat"/>
                <a:cs typeface="Montserrat"/>
                <a:sym typeface="Montserrat"/>
              </a:rPr>
              <a:t> and transition to </a:t>
            </a:r>
            <a:r>
              <a:rPr b="1" lang="en" sz="1200">
                <a:solidFill>
                  <a:srgbClr val="666666"/>
                </a:solidFill>
                <a:latin typeface="Montserrat"/>
                <a:ea typeface="Montserrat"/>
                <a:cs typeface="Montserrat"/>
                <a:sym typeface="Montserrat"/>
              </a:rPr>
              <a:t>virtual service delivery</a:t>
            </a:r>
            <a:endParaRPr sz="1200">
              <a:solidFill>
                <a:schemeClr val="dk1"/>
              </a:solidFill>
              <a:latin typeface="Montserrat"/>
              <a:ea typeface="Montserrat"/>
              <a:cs typeface="Montserrat"/>
              <a:sym typeface="Montserrat"/>
            </a:endParaRPr>
          </a:p>
          <a:p>
            <a:pPr indent="-222250" lvl="0" marL="342900" rtl="0" algn="l">
              <a:lnSpc>
                <a:spcPct val="115000"/>
              </a:lnSpc>
              <a:spcBef>
                <a:spcPts val="0"/>
              </a:spcBef>
              <a:spcAft>
                <a:spcPts val="0"/>
              </a:spcAft>
              <a:buClr>
                <a:schemeClr val="dk1"/>
              </a:buClr>
              <a:buSzPts val="900"/>
              <a:buFont typeface="Calibri"/>
              <a:buChar char="●"/>
            </a:pPr>
            <a:r>
              <a:rPr lang="en" sz="1200">
                <a:solidFill>
                  <a:schemeClr val="dk1"/>
                </a:solidFill>
                <a:latin typeface="Montserrat"/>
                <a:ea typeface="Montserrat"/>
                <a:cs typeface="Montserrat"/>
                <a:sym typeface="Montserrat"/>
              </a:rPr>
              <a:t>Shift to participatory, </a:t>
            </a:r>
            <a:r>
              <a:rPr b="1" lang="en" sz="1200">
                <a:solidFill>
                  <a:srgbClr val="666666"/>
                </a:solidFill>
                <a:latin typeface="Montserrat"/>
                <a:ea typeface="Montserrat"/>
                <a:cs typeface="Montserrat"/>
                <a:sym typeface="Montserrat"/>
              </a:rPr>
              <a:t>virtual cultural experiences</a:t>
            </a:r>
            <a:endParaRPr sz="1200">
              <a:solidFill>
                <a:schemeClr val="dk1"/>
              </a:solidFill>
              <a:latin typeface="Montserrat"/>
              <a:ea typeface="Montserrat"/>
              <a:cs typeface="Montserrat"/>
              <a:sym typeface="Montserrat"/>
            </a:endParaRPr>
          </a:p>
          <a:p>
            <a:pPr indent="-222250" lvl="0" marL="342900" rtl="0" algn="l">
              <a:lnSpc>
                <a:spcPct val="115000"/>
              </a:lnSpc>
              <a:spcBef>
                <a:spcPts val="0"/>
              </a:spcBef>
              <a:spcAft>
                <a:spcPts val="0"/>
              </a:spcAft>
              <a:buClr>
                <a:schemeClr val="dk1"/>
              </a:buClr>
              <a:buSzPts val="900"/>
              <a:buFont typeface="Calibri"/>
              <a:buChar char="●"/>
            </a:pPr>
            <a:r>
              <a:rPr lang="en" sz="1200">
                <a:solidFill>
                  <a:schemeClr val="dk1"/>
                </a:solidFill>
                <a:latin typeface="Montserrat"/>
                <a:ea typeface="Montserrat"/>
                <a:cs typeface="Montserrat"/>
                <a:sym typeface="Montserrat"/>
              </a:rPr>
              <a:t>Flourishing of </a:t>
            </a:r>
            <a:r>
              <a:rPr b="1" lang="en" sz="1200">
                <a:solidFill>
                  <a:srgbClr val="666666"/>
                </a:solidFill>
                <a:latin typeface="Montserrat"/>
                <a:ea typeface="Montserrat"/>
                <a:cs typeface="Montserrat"/>
                <a:sym typeface="Montserrat"/>
              </a:rPr>
              <a:t>open innovation</a:t>
            </a:r>
            <a:endParaRPr sz="1200">
              <a:solidFill>
                <a:schemeClr val="dk1"/>
              </a:solidFill>
              <a:latin typeface="Montserrat"/>
              <a:ea typeface="Montserrat"/>
              <a:cs typeface="Montserrat"/>
              <a:sym typeface="Montserrat"/>
            </a:endParaRPr>
          </a:p>
          <a:p>
            <a:pPr indent="-222250" lvl="0" marL="342900" rtl="0" algn="l">
              <a:lnSpc>
                <a:spcPct val="115000"/>
              </a:lnSpc>
              <a:spcBef>
                <a:spcPts val="0"/>
              </a:spcBef>
              <a:spcAft>
                <a:spcPts val="0"/>
              </a:spcAft>
              <a:buClr>
                <a:schemeClr val="dk1"/>
              </a:buClr>
              <a:buSzPts val="900"/>
              <a:buFont typeface="Calibri"/>
              <a:buChar char="●"/>
            </a:pPr>
            <a:r>
              <a:rPr lang="en" sz="1200">
                <a:solidFill>
                  <a:schemeClr val="dk1"/>
                </a:solidFill>
                <a:latin typeface="Montserrat"/>
                <a:ea typeface="Montserrat"/>
                <a:cs typeface="Montserrat"/>
                <a:sym typeface="Montserrat"/>
              </a:rPr>
              <a:t>Isolation intensifying </a:t>
            </a:r>
            <a:r>
              <a:rPr b="1" lang="en" sz="1200">
                <a:solidFill>
                  <a:srgbClr val="666666"/>
                </a:solidFill>
                <a:latin typeface="Montserrat"/>
                <a:ea typeface="Montserrat"/>
                <a:cs typeface="Montserrat"/>
                <a:sym typeface="Montserrat"/>
              </a:rPr>
              <a:t>mental health challenges</a:t>
            </a:r>
            <a:endParaRPr sz="1200">
              <a:solidFill>
                <a:schemeClr val="dk1"/>
              </a:solidFill>
              <a:latin typeface="Montserrat"/>
              <a:ea typeface="Montserrat"/>
              <a:cs typeface="Montserrat"/>
              <a:sym typeface="Montserrat"/>
            </a:endParaRPr>
          </a:p>
          <a:p>
            <a:pPr indent="-222250" lvl="0" marL="342900" rtl="0" algn="l">
              <a:lnSpc>
                <a:spcPct val="115000"/>
              </a:lnSpc>
              <a:spcBef>
                <a:spcPts val="0"/>
              </a:spcBef>
              <a:spcAft>
                <a:spcPts val="0"/>
              </a:spcAft>
              <a:buClr>
                <a:schemeClr val="dk1"/>
              </a:buClr>
              <a:buSzPts val="900"/>
              <a:buFont typeface="Calibri"/>
              <a:buChar char="●"/>
            </a:pPr>
            <a:r>
              <a:rPr lang="en" sz="1200">
                <a:solidFill>
                  <a:schemeClr val="dk1"/>
                </a:solidFill>
                <a:latin typeface="Montserrat"/>
                <a:ea typeface="Montserrat"/>
                <a:cs typeface="Montserrat"/>
                <a:sym typeface="Montserrat"/>
              </a:rPr>
              <a:t>Momentum towards a </a:t>
            </a:r>
            <a:r>
              <a:rPr b="1" lang="en" sz="1200">
                <a:solidFill>
                  <a:srgbClr val="666666"/>
                </a:solidFill>
                <a:latin typeface="Montserrat"/>
                <a:ea typeface="Montserrat"/>
                <a:cs typeface="Montserrat"/>
                <a:sym typeface="Montserrat"/>
              </a:rPr>
              <a:t>cashless economy </a:t>
            </a:r>
            <a:endParaRPr sz="1200">
              <a:solidFill>
                <a:schemeClr val="dk1"/>
              </a:solidFill>
              <a:latin typeface="Montserrat"/>
              <a:ea typeface="Montserrat"/>
              <a:cs typeface="Montserrat"/>
              <a:sym typeface="Montserrat"/>
            </a:endParaRPr>
          </a:p>
          <a:p>
            <a:pPr indent="-222250" lvl="0" marL="342900" rtl="0" algn="l">
              <a:lnSpc>
                <a:spcPct val="115000"/>
              </a:lnSpc>
              <a:spcBef>
                <a:spcPts val="0"/>
              </a:spcBef>
              <a:spcAft>
                <a:spcPts val="0"/>
              </a:spcAft>
              <a:buClr>
                <a:schemeClr val="dk1"/>
              </a:buClr>
              <a:buSzPts val="900"/>
              <a:buFont typeface="Calibri"/>
              <a:buChar char="●"/>
            </a:pPr>
            <a:r>
              <a:rPr b="1" lang="en" sz="1200">
                <a:solidFill>
                  <a:srgbClr val="666666"/>
                </a:solidFill>
                <a:latin typeface="Montserrat"/>
                <a:ea typeface="Montserrat"/>
                <a:cs typeface="Montserrat"/>
                <a:sym typeface="Montserrat"/>
              </a:rPr>
              <a:t>New financing needs</a:t>
            </a:r>
            <a:r>
              <a:rPr lang="en" sz="1200">
                <a:solidFill>
                  <a:schemeClr val="dk1"/>
                </a:solidFill>
                <a:latin typeface="Montserrat"/>
                <a:ea typeface="Montserrat"/>
                <a:cs typeface="Montserrat"/>
                <a:sym typeface="Montserrat"/>
              </a:rPr>
              <a:t> and </a:t>
            </a:r>
            <a:r>
              <a:rPr b="1" lang="en" sz="1200">
                <a:solidFill>
                  <a:srgbClr val="666666"/>
                </a:solidFill>
                <a:latin typeface="Montserrat"/>
                <a:ea typeface="Montserrat"/>
                <a:cs typeface="Montserrat"/>
                <a:sym typeface="Montserrat"/>
              </a:rPr>
              <a:t>models</a:t>
            </a:r>
            <a:endParaRPr b="1" sz="12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r">
              <a:spcBef>
                <a:spcPts val="0"/>
              </a:spcBef>
              <a:spcAft>
                <a:spcPts val="0"/>
              </a:spcAft>
              <a:buNone/>
            </a:pPr>
            <a:r>
              <a:t/>
            </a:r>
            <a:endParaRPr sz="900">
              <a:solidFill>
                <a:schemeClr val="dk1"/>
              </a:solidFill>
              <a:latin typeface="Calibri"/>
              <a:ea typeface="Calibri"/>
              <a:cs typeface="Calibri"/>
              <a:sym typeface="Calibri"/>
            </a:endParaRPr>
          </a:p>
        </p:txBody>
      </p:sp>
      <p:sp>
        <p:nvSpPr>
          <p:cNvPr id="354" name="Google Shape;354;p61"/>
          <p:cNvSpPr txBox="1"/>
          <p:nvPr/>
        </p:nvSpPr>
        <p:spPr>
          <a:xfrm>
            <a:off x="5930249" y="3057425"/>
            <a:ext cx="3122100" cy="652500"/>
          </a:xfrm>
          <a:prstGeom prst="rect">
            <a:avLst/>
          </a:prstGeom>
          <a:noFill/>
          <a:ln>
            <a:noFill/>
          </a:ln>
        </p:spPr>
        <p:txBody>
          <a:bodyPr anchorCtr="0" anchor="t" bIns="68575" lIns="68575" spcFirstLastPara="1" rIns="68575" wrap="square" tIns="68575">
            <a:noAutofit/>
          </a:bodyPr>
          <a:lstStyle/>
          <a:p>
            <a:pPr indent="0" lvl="0" marL="0" rtl="0" algn="r">
              <a:spcBef>
                <a:spcPts val="0"/>
              </a:spcBef>
              <a:spcAft>
                <a:spcPts val="0"/>
              </a:spcAft>
              <a:buNone/>
            </a:pPr>
            <a:r>
              <a:rPr i="1" lang="en" sz="1200">
                <a:solidFill>
                  <a:schemeClr val="dk1"/>
                </a:solidFill>
                <a:latin typeface="Montserrat"/>
                <a:ea typeface="Montserrat"/>
                <a:cs typeface="Montserrat"/>
                <a:sym typeface="Montserrat"/>
              </a:rPr>
              <a:t>   “As well as inclusion, we need to focus on creating cities that are good for our physical and our mental health. And that is required more than ever in the context of COVID-19.” </a:t>
            </a:r>
            <a:endParaRPr i="1" sz="1200">
              <a:solidFill>
                <a:schemeClr val="dk1"/>
              </a:solidFill>
              <a:latin typeface="Montserrat"/>
              <a:ea typeface="Montserrat"/>
              <a:cs typeface="Montserrat"/>
              <a:sym typeface="Montserrat"/>
            </a:endParaRPr>
          </a:p>
          <a:p>
            <a:pPr indent="0" lvl="0" marL="0" rtl="0" algn="r">
              <a:spcBef>
                <a:spcPts val="0"/>
              </a:spcBef>
              <a:spcAft>
                <a:spcPts val="0"/>
              </a:spcAft>
              <a:buNone/>
            </a:pPr>
            <a:r>
              <a:rPr i="1" lang="en" sz="1200">
                <a:solidFill>
                  <a:schemeClr val="dk1"/>
                </a:solidFill>
                <a:latin typeface="Montserrat"/>
                <a:ea typeface="Montserrat"/>
                <a:cs typeface="Montserrat"/>
                <a:sym typeface="Montserrat"/>
              </a:rPr>
              <a:t> </a:t>
            </a:r>
            <a:endParaRPr i="1" sz="1200">
              <a:solidFill>
                <a:schemeClr val="dk1"/>
              </a:solidFill>
              <a:latin typeface="Montserrat"/>
              <a:ea typeface="Montserrat"/>
              <a:cs typeface="Montserrat"/>
              <a:sym typeface="Montserrat"/>
            </a:endParaRPr>
          </a:p>
          <a:p>
            <a:pPr indent="0" lvl="0" marL="0" rtl="0" algn="r">
              <a:spcBef>
                <a:spcPts val="0"/>
              </a:spcBef>
              <a:spcAft>
                <a:spcPts val="0"/>
              </a:spcAft>
              <a:buNone/>
            </a:pPr>
            <a:r>
              <a:rPr b="1" lang="en" sz="1200">
                <a:solidFill>
                  <a:schemeClr val="dk1"/>
                </a:solidFill>
                <a:latin typeface="Montserrat"/>
                <a:ea typeface="Montserrat"/>
                <a:cs typeface="Montserrat"/>
                <a:sym typeface="Montserrat"/>
              </a:rPr>
              <a:t>Alice Charles,  Project Lead, Cities, Infrastructure and Urban Services Platform, World Economic Forum</a:t>
            </a:r>
            <a:endParaRPr b="1" sz="1200">
              <a:solidFill>
                <a:schemeClr val="dk1"/>
              </a:solidFill>
              <a:latin typeface="Calibri"/>
              <a:ea typeface="Calibri"/>
              <a:cs typeface="Calibri"/>
              <a:sym typeface="Calibri"/>
            </a:endParaRPr>
          </a:p>
          <a:p>
            <a:pPr indent="0" lvl="0" marL="342900" rtl="0" algn="r">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r">
              <a:spcBef>
                <a:spcPts val="0"/>
              </a:spcBef>
              <a:spcAft>
                <a:spcPts val="0"/>
              </a:spcAft>
              <a:buNone/>
            </a:pPr>
            <a:r>
              <a:rPr i="1" lang="en" sz="1200">
                <a:latin typeface="Montserrat"/>
                <a:ea typeface="Montserrat"/>
                <a:cs typeface="Montserrat"/>
                <a:sym typeface="Montserrat"/>
              </a:rPr>
              <a:t> </a:t>
            </a:r>
            <a:endParaRPr i="1" sz="1200">
              <a:latin typeface="Montserrat"/>
              <a:ea typeface="Montserrat"/>
              <a:cs typeface="Montserrat"/>
              <a:sym typeface="Montserrat"/>
            </a:endParaRPr>
          </a:p>
        </p:txBody>
      </p:sp>
      <p:pic>
        <p:nvPicPr>
          <p:cNvPr id="355" name="Google Shape;355;p61" title="white woman with brown hair and red shirt speaking emphatically"/>
          <p:cNvPicPr preferRelativeResize="0"/>
          <p:nvPr/>
        </p:nvPicPr>
        <p:blipFill rotWithShape="1">
          <a:blip r:embed="rId3">
            <a:alphaModFix/>
          </a:blip>
          <a:srcRect b="22922" l="6477" r="12149" t="0"/>
          <a:stretch/>
        </p:blipFill>
        <p:spPr>
          <a:xfrm>
            <a:off x="6984193" y="945275"/>
            <a:ext cx="2000400" cy="1892100"/>
          </a:xfrm>
          <a:prstGeom prst="ellipse">
            <a:avLst/>
          </a:prstGeom>
          <a:noFill/>
          <a:ln>
            <a:noFill/>
          </a:ln>
        </p:spPr>
      </p:pic>
      <p:sp>
        <p:nvSpPr>
          <p:cNvPr id="356" name="Google Shape;356;p61"/>
          <p:cNvSpPr/>
          <p:nvPr/>
        </p:nvSpPr>
        <p:spPr>
          <a:xfrm>
            <a:off x="-546720" y="230650"/>
            <a:ext cx="4906200" cy="5652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457200" lvl="0" marL="0" rtl="0" algn="l">
              <a:lnSpc>
                <a:spcPct val="90000"/>
              </a:lnSpc>
              <a:spcBef>
                <a:spcPts val="0"/>
              </a:spcBef>
              <a:spcAft>
                <a:spcPts val="0"/>
              </a:spcAft>
              <a:buNone/>
            </a:pPr>
            <a:r>
              <a:rPr b="1" lang="en" sz="2800">
                <a:solidFill>
                  <a:srgbClr val="B45F06"/>
                </a:solidFill>
                <a:latin typeface="Montserrat"/>
                <a:ea typeface="Montserrat"/>
                <a:cs typeface="Montserrat"/>
                <a:sym typeface="Montserrat"/>
              </a:rPr>
              <a:t>Emerging Trends</a:t>
            </a:r>
            <a:endParaRPr>
              <a:solidFill>
                <a:srgbClr val="B45F06"/>
              </a:solidFill>
            </a:endParaRPr>
          </a:p>
        </p:txBody>
      </p:sp>
      <p:sp>
        <p:nvSpPr>
          <p:cNvPr id="357" name="Google Shape;357;p61"/>
          <p:cNvSpPr txBox="1"/>
          <p:nvPr/>
        </p:nvSpPr>
        <p:spPr>
          <a:xfrm>
            <a:off x="5991300" y="130200"/>
            <a:ext cx="3060900" cy="565200"/>
          </a:xfrm>
          <a:prstGeom prst="rect">
            <a:avLst/>
          </a:prstGeom>
          <a:noFill/>
          <a:ln>
            <a:noFill/>
          </a:ln>
        </p:spPr>
        <p:txBody>
          <a:bodyPr anchorCtr="0" anchor="t" bIns="91425" lIns="91425" spcFirstLastPara="1" rIns="91425" wrap="square" tIns="91425">
            <a:noAutofit/>
          </a:bodyPr>
          <a:lstStyle/>
          <a:p>
            <a:pPr indent="0" lvl="0" marL="0" rtl="0" algn="r">
              <a:lnSpc>
                <a:spcPct val="90000"/>
              </a:lnSpc>
              <a:spcBef>
                <a:spcPts val="0"/>
              </a:spcBef>
              <a:spcAft>
                <a:spcPts val="0"/>
              </a:spcAft>
              <a:buNone/>
            </a:pPr>
            <a:r>
              <a:rPr i="1" lang="en" sz="1500">
                <a:solidFill>
                  <a:srgbClr val="FFFFFF"/>
                </a:solidFill>
                <a:latin typeface="Montserrat"/>
                <a:ea typeface="Montserrat"/>
                <a:cs typeface="Montserrat"/>
                <a:sym typeface="Montserrat"/>
              </a:rPr>
              <a:t>Perspectives from International Organi</a:t>
            </a:r>
            <a:r>
              <a:rPr i="1" lang="en" sz="1500">
                <a:solidFill>
                  <a:srgbClr val="FFFFFF"/>
                </a:solidFill>
                <a:latin typeface="Montserrat"/>
                <a:ea typeface="Montserrat"/>
                <a:cs typeface="Montserrat"/>
                <a:sym typeface="Montserrat"/>
              </a:rPr>
              <a:t>zations</a:t>
            </a:r>
            <a:endParaRPr i="1" sz="1500">
              <a:solidFill>
                <a:srgbClr val="FFFFFF"/>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62"/>
          <p:cNvSpPr/>
          <p:nvPr/>
        </p:nvSpPr>
        <p:spPr>
          <a:xfrm flipH="1">
            <a:off x="5791200" y="0"/>
            <a:ext cx="3400200" cy="5129700"/>
          </a:xfrm>
          <a:prstGeom prst="rect">
            <a:avLst/>
          </a:prstGeom>
          <a:solidFill>
            <a:srgbClr val="CE7A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62"/>
          <p:cNvSpPr txBox="1"/>
          <p:nvPr/>
        </p:nvSpPr>
        <p:spPr>
          <a:xfrm>
            <a:off x="345000" y="1121550"/>
            <a:ext cx="4588800" cy="2900400"/>
          </a:xfrm>
          <a:prstGeom prst="rect">
            <a:avLst/>
          </a:prstGeom>
          <a:noFill/>
          <a:ln>
            <a:noFill/>
          </a:ln>
        </p:spPr>
        <p:txBody>
          <a:bodyPr anchorCtr="0" anchor="t" bIns="68575" lIns="68575" spcFirstLastPara="1" rIns="68575" wrap="square" tIns="68575">
            <a:noAutofit/>
          </a:bodyPr>
          <a:lstStyle/>
          <a:p>
            <a:pPr indent="-323850" lvl="0" marL="457200" rtl="0" algn="l">
              <a:spcBef>
                <a:spcPts val="0"/>
              </a:spcBef>
              <a:spcAft>
                <a:spcPts val="0"/>
              </a:spcAft>
              <a:buSzPts val="1500"/>
              <a:buFont typeface="Montserrat"/>
              <a:buChar char="●"/>
            </a:pPr>
            <a:r>
              <a:rPr lang="en" sz="1500">
                <a:solidFill>
                  <a:schemeClr val="dk1"/>
                </a:solidFill>
                <a:latin typeface="Montserrat"/>
                <a:ea typeface="Montserrat"/>
                <a:cs typeface="Montserrat"/>
                <a:sym typeface="Montserrat"/>
              </a:rPr>
              <a:t>Each of these shifts provide clear </a:t>
            </a:r>
            <a:r>
              <a:rPr b="1" lang="en" sz="1500">
                <a:solidFill>
                  <a:srgbClr val="666666"/>
                </a:solidFill>
                <a:latin typeface="Montserrat"/>
                <a:ea typeface="Montserrat"/>
                <a:cs typeface="Montserrat"/>
                <a:sym typeface="Montserrat"/>
              </a:rPr>
              <a:t>risks</a:t>
            </a:r>
            <a:r>
              <a:rPr lang="en" sz="1500">
                <a:solidFill>
                  <a:schemeClr val="dk1"/>
                </a:solidFill>
                <a:latin typeface="Montserrat"/>
                <a:ea typeface="Montserrat"/>
                <a:cs typeface="Montserrat"/>
                <a:sym typeface="Montserrat"/>
              </a:rPr>
              <a:t> as well as </a:t>
            </a:r>
            <a:r>
              <a:rPr b="1" lang="en" sz="1500">
                <a:solidFill>
                  <a:srgbClr val="666666"/>
                </a:solidFill>
                <a:latin typeface="Montserrat"/>
                <a:ea typeface="Montserrat"/>
                <a:cs typeface="Montserrat"/>
                <a:sym typeface="Montserrat"/>
              </a:rPr>
              <a:t>opportunities</a:t>
            </a:r>
            <a:r>
              <a:rPr lang="en" sz="1500">
                <a:solidFill>
                  <a:schemeClr val="dk1"/>
                </a:solidFill>
                <a:latin typeface="Montserrat"/>
                <a:ea typeface="Montserrat"/>
                <a:cs typeface="Montserrat"/>
                <a:sym typeface="Montserrat"/>
              </a:rPr>
              <a:t> for cities and societies. These changes can have exaggerated impacts on at-risk people including people with disabilities or older people.</a:t>
            </a:r>
            <a:endParaRPr sz="15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500">
              <a:solidFill>
                <a:schemeClr val="dk1"/>
              </a:solidFill>
              <a:latin typeface="Montserrat"/>
              <a:ea typeface="Montserrat"/>
              <a:cs typeface="Montserrat"/>
              <a:sym typeface="Montserrat"/>
            </a:endParaRPr>
          </a:p>
          <a:p>
            <a:pPr indent="-323850" lvl="0" marL="457200" rtl="0" algn="l">
              <a:spcBef>
                <a:spcPts val="0"/>
              </a:spcBef>
              <a:spcAft>
                <a:spcPts val="0"/>
              </a:spcAft>
              <a:buSzPts val="1500"/>
              <a:buFont typeface="Montserrat"/>
              <a:buChar char="●"/>
            </a:pPr>
            <a:r>
              <a:rPr lang="en" sz="1500">
                <a:solidFill>
                  <a:schemeClr val="dk1"/>
                </a:solidFill>
                <a:latin typeface="Montserrat"/>
                <a:ea typeface="Montserrat"/>
                <a:cs typeface="Montserrat"/>
                <a:sym typeface="Montserrat"/>
              </a:rPr>
              <a:t>However, these new trends also provide the opportunity to use these changes as a way to alter the course of the greater transformations underway. The longer-term adaptations that society is forced to make to deal with the pandemic ultimately could result in </a:t>
            </a:r>
            <a:r>
              <a:rPr b="1" lang="en" sz="1500">
                <a:solidFill>
                  <a:srgbClr val="666666"/>
                </a:solidFill>
                <a:latin typeface="Montserrat"/>
                <a:ea typeface="Montserrat"/>
                <a:cs typeface="Montserrat"/>
                <a:sym typeface="Montserrat"/>
              </a:rPr>
              <a:t>greater equity</a:t>
            </a:r>
            <a:r>
              <a:rPr lang="en" sz="1500">
                <a:solidFill>
                  <a:schemeClr val="dk1"/>
                </a:solidFill>
                <a:latin typeface="Montserrat"/>
                <a:ea typeface="Montserrat"/>
                <a:cs typeface="Montserrat"/>
                <a:sym typeface="Montserrat"/>
              </a:rPr>
              <a:t> and </a:t>
            </a:r>
            <a:r>
              <a:rPr b="1" lang="en" sz="1500">
                <a:solidFill>
                  <a:srgbClr val="666666"/>
                </a:solidFill>
                <a:latin typeface="Montserrat"/>
                <a:ea typeface="Montserrat"/>
                <a:cs typeface="Montserrat"/>
                <a:sym typeface="Montserrat"/>
              </a:rPr>
              <a:t>accessibility</a:t>
            </a:r>
            <a:r>
              <a:rPr lang="en" sz="1500">
                <a:solidFill>
                  <a:schemeClr val="dk1"/>
                </a:solidFill>
                <a:latin typeface="Montserrat"/>
                <a:ea typeface="Montserrat"/>
                <a:cs typeface="Montserrat"/>
                <a:sym typeface="Montserrat"/>
              </a:rPr>
              <a:t> for all.</a:t>
            </a:r>
            <a:endParaRPr b="1" sz="1500">
              <a:solidFill>
                <a:srgbClr val="666666"/>
              </a:solidFill>
              <a:latin typeface="Montserrat"/>
              <a:ea typeface="Montserrat"/>
              <a:cs typeface="Montserrat"/>
              <a:sym typeface="Montserrat"/>
            </a:endParaRPr>
          </a:p>
        </p:txBody>
      </p:sp>
      <p:sp>
        <p:nvSpPr>
          <p:cNvPr id="364" name="Google Shape;364;p62"/>
          <p:cNvSpPr txBox="1"/>
          <p:nvPr/>
        </p:nvSpPr>
        <p:spPr>
          <a:xfrm>
            <a:off x="5876921" y="1827125"/>
            <a:ext cx="3128400" cy="2250000"/>
          </a:xfrm>
          <a:prstGeom prst="rect">
            <a:avLst/>
          </a:prstGeom>
          <a:noFill/>
          <a:ln>
            <a:noFill/>
          </a:ln>
        </p:spPr>
        <p:txBody>
          <a:bodyPr anchorCtr="0" anchor="t" bIns="68575" lIns="68575" spcFirstLastPara="1" rIns="68575" wrap="square" tIns="68575">
            <a:noAutofit/>
          </a:bodyPr>
          <a:lstStyle/>
          <a:p>
            <a:pPr indent="0" lvl="0" marL="0" marR="0" rtl="0" algn="r">
              <a:lnSpc>
                <a:spcPct val="100000"/>
              </a:lnSpc>
              <a:spcBef>
                <a:spcPts val="0"/>
              </a:spcBef>
              <a:spcAft>
                <a:spcPts val="0"/>
              </a:spcAft>
              <a:buNone/>
            </a:pPr>
            <a:r>
              <a:t/>
            </a:r>
            <a:endParaRPr sz="1200">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None/>
            </a:pPr>
            <a:r>
              <a:t/>
            </a:r>
            <a:endParaRPr sz="1200">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None/>
            </a:pPr>
            <a:r>
              <a:t/>
            </a:r>
            <a:endParaRPr sz="1200">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None/>
            </a:pPr>
            <a:r>
              <a:t/>
            </a:r>
            <a:endParaRPr sz="1200">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None/>
            </a:pPr>
            <a:r>
              <a:t/>
            </a:r>
            <a:endParaRPr sz="1200">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None/>
            </a:pPr>
            <a:r>
              <a:rPr i="1" lang="en" sz="1200">
                <a:solidFill>
                  <a:schemeClr val="dk1"/>
                </a:solidFill>
                <a:latin typeface="Montserrat"/>
                <a:ea typeface="Montserrat"/>
                <a:cs typeface="Montserrat"/>
                <a:sym typeface="Montserrat"/>
              </a:rPr>
              <a:t>“The rapid growth of technology is currently being accelerated right now faster than at any point in time due to the current COVID-19 crisis. Accessibility is more important now than ever.”</a:t>
            </a:r>
            <a:endParaRPr i="1" sz="1200">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None/>
            </a:pPr>
            <a:r>
              <a:t/>
            </a:r>
            <a:endParaRPr sz="1200">
              <a:solidFill>
                <a:schemeClr val="dk1"/>
              </a:solidFill>
              <a:latin typeface="Montserrat"/>
              <a:ea typeface="Montserrat"/>
              <a:cs typeface="Montserrat"/>
              <a:sym typeface="Montserrat"/>
            </a:endParaRPr>
          </a:p>
          <a:p>
            <a:pPr indent="0" lvl="0" marL="0" marR="0" rtl="0" algn="r">
              <a:lnSpc>
                <a:spcPct val="100000"/>
              </a:lnSpc>
              <a:spcBef>
                <a:spcPts val="0"/>
              </a:spcBef>
              <a:spcAft>
                <a:spcPts val="0"/>
              </a:spcAft>
              <a:buNone/>
            </a:pPr>
            <a:r>
              <a:rPr b="1" lang="en" sz="1200">
                <a:solidFill>
                  <a:schemeClr val="dk1"/>
                </a:solidFill>
                <a:latin typeface="Montserrat"/>
                <a:ea typeface="Montserrat"/>
                <a:cs typeface="Montserrat"/>
                <a:sym typeface="Montserrat"/>
              </a:rPr>
              <a:t>Jeff Merritt, Head for IOT, Robotics, Smart Cities Center for the Fourth Industrial Revolution, World Economic Forum</a:t>
            </a:r>
            <a:endParaRPr b="1" sz="1200">
              <a:solidFill>
                <a:schemeClr val="dk1"/>
              </a:solidFill>
              <a:latin typeface="Montserrat"/>
              <a:ea typeface="Montserrat"/>
              <a:cs typeface="Montserrat"/>
              <a:sym typeface="Montserrat"/>
            </a:endParaRPr>
          </a:p>
        </p:txBody>
      </p:sp>
      <p:pic>
        <p:nvPicPr>
          <p:cNvPr id="365" name="Google Shape;365;p62" title="Jeff Merrit is a caucasian man with light brown hair and a beard. He's wearing a grey suit jacket. "/>
          <p:cNvPicPr preferRelativeResize="0"/>
          <p:nvPr/>
        </p:nvPicPr>
        <p:blipFill>
          <a:blip r:embed="rId3">
            <a:alphaModFix/>
          </a:blip>
          <a:stretch>
            <a:fillRect/>
          </a:stretch>
        </p:blipFill>
        <p:spPr>
          <a:xfrm>
            <a:off x="7045614" y="875524"/>
            <a:ext cx="1851900" cy="1851900"/>
          </a:xfrm>
          <a:prstGeom prst="ellipse">
            <a:avLst/>
          </a:prstGeom>
          <a:noFill/>
          <a:ln>
            <a:noFill/>
          </a:ln>
        </p:spPr>
      </p:pic>
      <p:sp>
        <p:nvSpPr>
          <p:cNvPr id="366" name="Google Shape;366;p62"/>
          <p:cNvSpPr/>
          <p:nvPr/>
        </p:nvSpPr>
        <p:spPr>
          <a:xfrm>
            <a:off x="-546720" y="230650"/>
            <a:ext cx="4906200" cy="5652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457200" lvl="0" marL="0" rtl="0" algn="l">
              <a:lnSpc>
                <a:spcPct val="90000"/>
              </a:lnSpc>
              <a:spcBef>
                <a:spcPts val="0"/>
              </a:spcBef>
              <a:spcAft>
                <a:spcPts val="0"/>
              </a:spcAft>
              <a:buNone/>
            </a:pPr>
            <a:r>
              <a:rPr b="1" lang="en" sz="2800">
                <a:solidFill>
                  <a:srgbClr val="B45F06"/>
                </a:solidFill>
                <a:latin typeface="Montserrat"/>
                <a:ea typeface="Montserrat"/>
                <a:cs typeface="Montserrat"/>
                <a:sym typeface="Montserrat"/>
              </a:rPr>
              <a:t>Emerging Trends</a:t>
            </a:r>
            <a:endParaRPr>
              <a:solidFill>
                <a:srgbClr val="B45F06"/>
              </a:solidFill>
            </a:endParaRPr>
          </a:p>
        </p:txBody>
      </p:sp>
      <p:sp>
        <p:nvSpPr>
          <p:cNvPr id="367" name="Google Shape;367;p62"/>
          <p:cNvSpPr txBox="1"/>
          <p:nvPr/>
        </p:nvSpPr>
        <p:spPr>
          <a:xfrm>
            <a:off x="5991300" y="152400"/>
            <a:ext cx="3014100" cy="1381200"/>
          </a:xfrm>
          <a:prstGeom prst="rect">
            <a:avLst/>
          </a:prstGeom>
          <a:noFill/>
          <a:ln>
            <a:noFill/>
          </a:ln>
        </p:spPr>
        <p:txBody>
          <a:bodyPr anchorCtr="0" anchor="t" bIns="91425" lIns="91425" spcFirstLastPara="1" rIns="91425" wrap="square" tIns="91425">
            <a:noAutofit/>
          </a:bodyPr>
          <a:lstStyle/>
          <a:p>
            <a:pPr indent="0" lvl="0" marL="0" rtl="0" algn="r">
              <a:lnSpc>
                <a:spcPct val="90000"/>
              </a:lnSpc>
              <a:spcBef>
                <a:spcPts val="0"/>
              </a:spcBef>
              <a:spcAft>
                <a:spcPts val="0"/>
              </a:spcAft>
              <a:buNone/>
            </a:pPr>
            <a:r>
              <a:rPr i="1" lang="en" sz="1500">
                <a:solidFill>
                  <a:srgbClr val="FFFFFF"/>
                </a:solidFill>
                <a:latin typeface="Montserrat"/>
                <a:ea typeface="Montserrat"/>
                <a:cs typeface="Montserrat"/>
                <a:sym typeface="Montserrat"/>
              </a:rPr>
              <a:t>Perspectives from International Organi</a:t>
            </a:r>
            <a:r>
              <a:rPr i="1" lang="en" sz="1500">
                <a:solidFill>
                  <a:srgbClr val="FFFFFF"/>
                </a:solidFill>
                <a:latin typeface="Montserrat"/>
                <a:ea typeface="Montserrat"/>
                <a:cs typeface="Montserrat"/>
                <a:sym typeface="Montserrat"/>
              </a:rPr>
              <a:t>zations</a:t>
            </a:r>
            <a:endParaRPr i="1" sz="1500">
              <a:solidFill>
                <a:srgbClr val="FFFFFF"/>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5"/>
          <p:cNvSpPr txBox="1"/>
          <p:nvPr>
            <p:ph idx="4294967295" type="body"/>
          </p:nvPr>
        </p:nvSpPr>
        <p:spPr>
          <a:xfrm>
            <a:off x="2490000" y="1705073"/>
            <a:ext cx="6408900" cy="345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An ever-increasing number of people around the world now live in cities. And cities shape virtually every aspect of global development, including the manner in which fundamental dignities and human rights are recognized, discussed and implemented. This rapid urbanization has provided opportunities for transformational change, moving at an accelerated pace to improve social inclusion, access to services, and livelihoods. Cities also play a vital role in engaging marginalized populations that might otherwise be at risk of exclusion. </a:t>
            </a:r>
            <a:endParaRPr sz="1300">
              <a:latin typeface="Montserrat"/>
              <a:ea typeface="Montserrat"/>
              <a:cs typeface="Montserrat"/>
              <a:sym typeface="Montserrat"/>
            </a:endParaRPr>
          </a:p>
        </p:txBody>
      </p:sp>
      <p:sp>
        <p:nvSpPr>
          <p:cNvPr id="247" name="Google Shape;247;p45"/>
          <p:cNvSpPr txBox="1"/>
          <p:nvPr/>
        </p:nvSpPr>
        <p:spPr>
          <a:xfrm>
            <a:off x="2490000" y="549250"/>
            <a:ext cx="6194100" cy="12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rgbClr val="CE7A3B"/>
                </a:solidFill>
                <a:latin typeface="Montserrat"/>
                <a:ea typeface="Montserrat"/>
                <a:cs typeface="Montserrat"/>
                <a:sym typeface="Montserrat"/>
              </a:rPr>
              <a:t>Introduction to the Cities for All Learning Modules</a:t>
            </a:r>
            <a:endParaRPr b="1" sz="2500">
              <a:solidFill>
                <a:srgbClr val="CE7A3B"/>
              </a:solidFill>
              <a:latin typeface="Montserrat"/>
              <a:ea typeface="Montserrat"/>
              <a:cs typeface="Montserrat"/>
              <a:sym typeface="Montserrat"/>
            </a:endParaRPr>
          </a:p>
        </p:txBody>
      </p:sp>
      <p:sp>
        <p:nvSpPr>
          <p:cNvPr id="248" name="Google Shape;248;p45"/>
          <p:cNvSpPr/>
          <p:nvPr/>
        </p:nvSpPr>
        <p:spPr>
          <a:xfrm>
            <a:off x="0" y="0"/>
            <a:ext cx="2071800" cy="5143500"/>
          </a:xfrm>
          <a:prstGeom prst="rect">
            <a:avLst/>
          </a:prstGeom>
          <a:solidFill>
            <a:srgbClr val="F5C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6"/>
          <p:cNvSpPr txBox="1"/>
          <p:nvPr>
            <p:ph type="title"/>
          </p:nvPr>
        </p:nvSpPr>
        <p:spPr>
          <a:xfrm>
            <a:off x="172350" y="709825"/>
            <a:ext cx="2155500" cy="14181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solidFill>
                  <a:srgbClr val="CE7A3B"/>
                </a:solidFill>
              </a:rPr>
              <a:t>Introduction</a:t>
            </a:r>
            <a:endParaRPr>
              <a:solidFill>
                <a:srgbClr val="CE7A3B"/>
              </a:solidFill>
            </a:endParaRPr>
          </a:p>
        </p:txBody>
      </p:sp>
      <p:sp>
        <p:nvSpPr>
          <p:cNvPr id="254" name="Google Shape;254;p46"/>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But cities are also under immense pressure to make the most of these opportunities by ensuring that urban development is inclusive and responds to the rights of all persons, particularly persons with disabilities and older persons. Social exclusion, discrimination, marginalization, and insurmountable environmental, infrastructural, and attitudinal barriers pose significant challenges for building inclusive cities and providing equal access to all so that everyone can live long and prosperous lives in urban areas. To achieve this, we must seek to fully understand what disability is and how it affects people’s ability to engage and interact fully with the services and environments they need to access.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By the end of this introduction session, you will learn what disability is and isn’t and how the way we view it fundamentally affects the lives of billions of people around the world. You will have an appreciation that all members of society have the same basic human rights, which include civil, cultural, economic, political, and social rights.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7"/>
          <p:cNvSpPr txBox="1"/>
          <p:nvPr>
            <p:ph type="title"/>
          </p:nvPr>
        </p:nvSpPr>
        <p:spPr>
          <a:xfrm>
            <a:off x="172350" y="862225"/>
            <a:ext cx="2155500" cy="1418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rgbClr val="CE7A3B"/>
                </a:solidFill>
              </a:rPr>
              <a:t>Essential questions</a:t>
            </a:r>
            <a:endParaRPr>
              <a:solidFill>
                <a:srgbClr val="CE7A3B"/>
              </a:solidFill>
            </a:endParaRPr>
          </a:p>
        </p:txBody>
      </p:sp>
      <p:sp>
        <p:nvSpPr>
          <p:cNvPr id="260" name="Google Shape;260;p47"/>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As you move through this Introduction section, consider the following questions: </a:t>
            </a:r>
            <a:br>
              <a:rPr lang="en"/>
            </a:br>
            <a:endParaRPr/>
          </a:p>
          <a:p>
            <a:pPr indent="-311150" lvl="0" marL="457200" rtl="0" algn="l">
              <a:lnSpc>
                <a:spcPct val="115000"/>
              </a:lnSpc>
              <a:spcBef>
                <a:spcPts val="0"/>
              </a:spcBef>
              <a:spcAft>
                <a:spcPts val="0"/>
              </a:spcAft>
              <a:buSzPts val="1300"/>
              <a:buChar char="●"/>
            </a:pPr>
            <a:r>
              <a:rPr lang="en"/>
              <a:t>Why is disability an evolving concept?</a:t>
            </a:r>
            <a:br>
              <a:rPr lang="en"/>
            </a:br>
            <a:endParaRPr/>
          </a:p>
          <a:p>
            <a:pPr indent="-311150" lvl="0" marL="457200" rtl="0" algn="l">
              <a:lnSpc>
                <a:spcPct val="115000"/>
              </a:lnSpc>
              <a:spcBef>
                <a:spcPts val="0"/>
              </a:spcBef>
              <a:spcAft>
                <a:spcPts val="0"/>
              </a:spcAft>
              <a:buSzPts val="1300"/>
              <a:buChar char="●"/>
            </a:pPr>
            <a:r>
              <a:rPr lang="en"/>
              <a:t>What is the relationship between disability and human diversity? </a:t>
            </a:r>
            <a:br>
              <a:rPr lang="en"/>
            </a:br>
            <a:endParaRPr/>
          </a:p>
          <a:p>
            <a:pPr indent="-311150" lvl="0" marL="457200" rtl="0" algn="l">
              <a:lnSpc>
                <a:spcPct val="115000"/>
              </a:lnSpc>
              <a:spcBef>
                <a:spcPts val="0"/>
              </a:spcBef>
              <a:spcAft>
                <a:spcPts val="0"/>
              </a:spcAft>
              <a:buSzPts val="1300"/>
              <a:buChar char="●"/>
            </a:pPr>
            <a:r>
              <a:rPr lang="en"/>
              <a:t>What are the different types of barriers that persons with disabilities face?</a:t>
            </a:r>
            <a:endParaRPr/>
          </a:p>
          <a:p>
            <a:pPr indent="0" lvl="0" marL="0" rtl="0" algn="l">
              <a:lnSpc>
                <a:spcPct val="115000"/>
              </a:lnSpc>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descr="An ever-increasing number of people around the world now live in cities. And cities shape virtually every aspect of global development, including the manner in which fundamental dignities and human rights are recognized, discussed and implemented. This rapid urbanization has provided opportunities for transformational change, moving at an accelerated pace to improve social inclusion, access to services, and livelihoods. Cities also play a vital role in engaging marginalized populations that might otherwise be at risk of exclusion.&#10;&#10;By the end of this introduction session, you will learn what disability is and isn’t and how the way we view it fundamentally affects the lives of billions of people around the world. You will have an appreciation that all members of society have the same basic human rights, which include civil, cultural, economic, political, and social rights." id="265" name="Google Shape;265;p48" title="Introduction to the Cities for All Learning Modules">
            <a:hlinkClick r:id="rId3"/>
          </p:cNvPr>
          <p:cNvPicPr preferRelativeResize="0"/>
          <p:nvPr/>
        </p:nvPicPr>
        <p:blipFill>
          <a:blip r:embed="rId4">
            <a:alphaModFix/>
          </a:blip>
          <a:stretch>
            <a:fillRect/>
          </a:stretch>
        </p:blipFill>
        <p:spPr>
          <a:xfrm>
            <a:off x="0" y="-846574"/>
            <a:ext cx="9144000" cy="685796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9"/>
          <p:cNvSpPr txBox="1"/>
          <p:nvPr>
            <p:ph type="title"/>
          </p:nvPr>
        </p:nvSpPr>
        <p:spPr>
          <a:xfrm>
            <a:off x="172350" y="709825"/>
            <a:ext cx="2155500" cy="1418100"/>
          </a:xfrm>
          <a:prstGeom prst="rect">
            <a:avLst/>
          </a:prstGeom>
        </p:spPr>
        <p:txBody>
          <a:bodyPr anchorCtr="0" anchor="t" bIns="0" lIns="0" spcFirstLastPara="1" rIns="0" wrap="square" tIns="0">
            <a:noAutofit/>
          </a:bodyPr>
          <a:lstStyle/>
          <a:p>
            <a:pPr indent="0" lvl="0" marL="0" rtl="0" algn="l">
              <a:lnSpc>
                <a:spcPct val="115000"/>
              </a:lnSpc>
              <a:spcBef>
                <a:spcPts val="1800"/>
              </a:spcBef>
              <a:spcAft>
                <a:spcPts val="600"/>
              </a:spcAft>
              <a:buClr>
                <a:schemeClr val="dk1"/>
              </a:buClr>
              <a:buSzPts val="1100"/>
              <a:buFont typeface="Arial"/>
              <a:buNone/>
            </a:pPr>
            <a:r>
              <a:rPr lang="en">
                <a:solidFill>
                  <a:srgbClr val="CE7A3B"/>
                </a:solidFill>
              </a:rPr>
              <a:t>Understanding disability in the city</a:t>
            </a:r>
            <a:endParaRPr>
              <a:solidFill>
                <a:srgbClr val="CE7A3B"/>
              </a:solidFill>
            </a:endParaRPr>
          </a:p>
        </p:txBody>
      </p:sp>
      <p:sp>
        <p:nvSpPr>
          <p:cNvPr id="271" name="Google Shape;271;p49"/>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The way we describe and view disability has far-reaching effects on the nature of people’s human rights and access to their cities. It impacts people’s lived experience as well as their health, educational, and employment outcomes. It also affects the scale of the barriers people face that limit their full potential from being realized.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As cities grow and develop, they become the embodiment of society’s values at a certain point in time. The values we hold are reflected in the places we build and the manner we design and provide services to people living in cities.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So when we talk about disability, how many people are we talking about? The World Health Organization and World Bank report that there are more than 1 billion people on earth who live with a disability. This means that persons with disabilities could be considered the largest minority group in the world.</a:t>
            </a:r>
            <a:endParaRPr/>
          </a:p>
          <a:p>
            <a:pPr indent="0" lvl="0" marL="0" rtl="0" algn="l">
              <a:lnSpc>
                <a:spcPct val="115000"/>
              </a:lnSpc>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50"/>
          <p:cNvSpPr txBox="1"/>
          <p:nvPr>
            <p:ph type="title"/>
          </p:nvPr>
        </p:nvSpPr>
        <p:spPr>
          <a:xfrm>
            <a:off x="172350" y="709825"/>
            <a:ext cx="2155500" cy="1418100"/>
          </a:xfrm>
          <a:prstGeom prst="rect">
            <a:avLst/>
          </a:prstGeom>
        </p:spPr>
        <p:txBody>
          <a:bodyPr anchorCtr="0" anchor="t" bIns="0" lIns="0" spcFirstLastPara="1" rIns="0" wrap="square" tIns="0">
            <a:noAutofit/>
          </a:bodyPr>
          <a:lstStyle/>
          <a:p>
            <a:pPr indent="0" lvl="0" marL="0" rtl="0" algn="l">
              <a:lnSpc>
                <a:spcPct val="115000"/>
              </a:lnSpc>
              <a:spcBef>
                <a:spcPts val="1600"/>
              </a:spcBef>
              <a:spcAft>
                <a:spcPts val="0"/>
              </a:spcAft>
              <a:buNone/>
            </a:pPr>
            <a:r>
              <a:rPr lang="en">
                <a:solidFill>
                  <a:srgbClr val="CE7A3B"/>
                </a:solidFill>
              </a:rPr>
              <a:t>Focal points</a:t>
            </a:r>
            <a:endParaRPr>
              <a:solidFill>
                <a:srgbClr val="CE7A3B"/>
              </a:solidFill>
            </a:endParaRPr>
          </a:p>
          <a:p>
            <a:pPr indent="0" lvl="0" marL="0" rtl="0" algn="l">
              <a:lnSpc>
                <a:spcPct val="115000"/>
              </a:lnSpc>
              <a:spcBef>
                <a:spcPts val="1800"/>
              </a:spcBef>
              <a:spcAft>
                <a:spcPts val="600"/>
              </a:spcAft>
              <a:buNone/>
            </a:pPr>
            <a:r>
              <a:t/>
            </a:r>
            <a:endParaRPr>
              <a:solidFill>
                <a:srgbClr val="CE7A3B"/>
              </a:solidFill>
            </a:endParaRPr>
          </a:p>
        </p:txBody>
      </p:sp>
      <p:sp>
        <p:nvSpPr>
          <p:cNvPr id="277" name="Google Shape;277;p50"/>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b="1" lang="en"/>
              <a:t>Fundamental concepts and definitions</a:t>
            </a:r>
            <a:r>
              <a:rPr lang="en"/>
              <a:t> - understanding what disability means and how to be respectful by using the appropriate people-first language that is inclusive of people of all abilities.</a:t>
            </a:r>
            <a:endParaRPr/>
          </a:p>
          <a:p>
            <a:pPr indent="-311150" lvl="0" marL="457200" rtl="0" algn="l">
              <a:lnSpc>
                <a:spcPct val="115000"/>
              </a:lnSpc>
              <a:spcBef>
                <a:spcPts val="0"/>
              </a:spcBef>
              <a:spcAft>
                <a:spcPts val="0"/>
              </a:spcAft>
              <a:buSzPts val="1300"/>
              <a:buChar char="●"/>
            </a:pPr>
            <a:r>
              <a:rPr b="1" lang="en"/>
              <a:t>The conceptualization of disability</a:t>
            </a:r>
            <a:r>
              <a:rPr lang="en"/>
              <a:t> - learning how the conceptualization of disability has been transformed to promote disability rights and how it was adopted as a social instrument to safeguard the rights of persons with disabilities.</a:t>
            </a:r>
            <a:endParaRPr/>
          </a:p>
          <a:p>
            <a:pPr indent="-311150" lvl="0" marL="457200" rtl="0" algn="l">
              <a:lnSpc>
                <a:spcPct val="115000"/>
              </a:lnSpc>
              <a:spcBef>
                <a:spcPts val="0"/>
              </a:spcBef>
              <a:spcAft>
                <a:spcPts val="0"/>
              </a:spcAft>
              <a:buSzPts val="1300"/>
              <a:buChar char="●"/>
            </a:pPr>
            <a:r>
              <a:rPr b="1" lang="en"/>
              <a:t>The lived experience </a:t>
            </a:r>
            <a:r>
              <a:rPr lang="en"/>
              <a:t>- understanding the range of lived experiences of persons with disabilities and why all persons with disabilities have the right to live a life that includes the enjoyment of their rights and dignities free from discrimination. </a:t>
            </a:r>
            <a:endParaRPr/>
          </a:p>
          <a:p>
            <a:pPr indent="0" lvl="0" marL="0" rtl="0" algn="l">
              <a:lnSpc>
                <a:spcPct val="115000"/>
              </a:lnSpc>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1"/>
          <p:cNvSpPr txBox="1"/>
          <p:nvPr>
            <p:ph type="title"/>
          </p:nvPr>
        </p:nvSpPr>
        <p:spPr>
          <a:xfrm>
            <a:off x="172350" y="709825"/>
            <a:ext cx="2155500" cy="1418100"/>
          </a:xfrm>
          <a:prstGeom prst="rect">
            <a:avLst/>
          </a:prstGeom>
        </p:spPr>
        <p:txBody>
          <a:bodyPr anchorCtr="0" anchor="t" bIns="0" lIns="0" spcFirstLastPara="1" rIns="0" wrap="square" tIns="0">
            <a:noAutofit/>
          </a:bodyPr>
          <a:lstStyle/>
          <a:p>
            <a:pPr indent="0" lvl="0" marL="0" rtl="0" algn="l">
              <a:lnSpc>
                <a:spcPct val="115000"/>
              </a:lnSpc>
              <a:spcBef>
                <a:spcPts val="1600"/>
              </a:spcBef>
              <a:spcAft>
                <a:spcPts val="0"/>
              </a:spcAft>
              <a:buClr>
                <a:schemeClr val="dk1"/>
              </a:buClr>
              <a:buSzPts val="1100"/>
              <a:buFont typeface="Arial"/>
              <a:buNone/>
            </a:pPr>
            <a:r>
              <a:rPr lang="en">
                <a:solidFill>
                  <a:srgbClr val="CE7A3B"/>
                </a:solidFill>
              </a:rPr>
              <a:t>Defining </a:t>
            </a:r>
            <a:br>
              <a:rPr lang="en">
                <a:solidFill>
                  <a:srgbClr val="CE7A3B"/>
                </a:solidFill>
              </a:rPr>
            </a:br>
            <a:r>
              <a:rPr lang="en">
                <a:solidFill>
                  <a:srgbClr val="CE7A3B"/>
                </a:solidFill>
              </a:rPr>
              <a:t>disability</a:t>
            </a:r>
            <a:endParaRPr>
              <a:solidFill>
                <a:srgbClr val="CE7A3B"/>
              </a:solidFill>
            </a:endParaRPr>
          </a:p>
          <a:p>
            <a:pPr indent="0" lvl="0" marL="0" rtl="0" algn="l">
              <a:lnSpc>
                <a:spcPct val="115000"/>
              </a:lnSpc>
              <a:spcBef>
                <a:spcPts val="1800"/>
              </a:spcBef>
              <a:spcAft>
                <a:spcPts val="0"/>
              </a:spcAft>
              <a:buClr>
                <a:schemeClr val="dk1"/>
              </a:buClr>
              <a:buSzPts val="1100"/>
              <a:buFont typeface="Arial"/>
              <a:buNone/>
            </a:pPr>
            <a:r>
              <a:t/>
            </a:r>
            <a:endParaRPr>
              <a:solidFill>
                <a:srgbClr val="CE7A3B"/>
              </a:solidFill>
            </a:endParaRPr>
          </a:p>
          <a:p>
            <a:pPr indent="0" lvl="0" marL="0" rtl="0" algn="l">
              <a:lnSpc>
                <a:spcPct val="115000"/>
              </a:lnSpc>
              <a:spcBef>
                <a:spcPts val="1800"/>
              </a:spcBef>
              <a:spcAft>
                <a:spcPts val="0"/>
              </a:spcAft>
              <a:buClr>
                <a:schemeClr val="dk1"/>
              </a:buClr>
              <a:buSzPts val="1100"/>
              <a:buFont typeface="Arial"/>
              <a:buNone/>
            </a:pPr>
            <a:r>
              <a:t/>
            </a:r>
            <a:endParaRPr sz="2000">
              <a:solidFill>
                <a:srgbClr val="CE7A3B"/>
              </a:solidFill>
            </a:endParaRPr>
          </a:p>
          <a:p>
            <a:pPr indent="0" lvl="0" marL="0" rtl="0" algn="l">
              <a:lnSpc>
                <a:spcPct val="115000"/>
              </a:lnSpc>
              <a:spcBef>
                <a:spcPts val="1800"/>
              </a:spcBef>
              <a:spcAft>
                <a:spcPts val="600"/>
              </a:spcAft>
              <a:buNone/>
            </a:pPr>
            <a:r>
              <a:t/>
            </a:r>
            <a:endParaRPr sz="2000">
              <a:solidFill>
                <a:srgbClr val="B45F06"/>
              </a:solidFill>
              <a:latin typeface="Montserrat"/>
              <a:ea typeface="Montserrat"/>
              <a:cs typeface="Montserrat"/>
              <a:sym typeface="Montserrat"/>
            </a:endParaRPr>
          </a:p>
        </p:txBody>
      </p:sp>
      <p:sp>
        <p:nvSpPr>
          <p:cNvPr id="283" name="Google Shape;283;p51"/>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The term disability covers a wide range of different physical, psycho-social, sensory, or intellectual impairments that may or may not affect a person’s ability to carry out their day-to-day activities, including their jobs. In many parts of the world, persons with disabilities face obstacles, and barriers and are too often left out of public life. Because of this people from around the world have been working together with their governments and the United Nations to eliminate the obstacles and improve the lives of persons with disabilities. </a:t>
            </a:r>
            <a:endParaRPr b="1"/>
          </a:p>
        </p:txBody>
      </p:sp>
      <p:sp>
        <p:nvSpPr>
          <p:cNvPr id="284" name="Google Shape;284;p51"/>
          <p:cNvSpPr txBox="1"/>
          <p:nvPr/>
        </p:nvSpPr>
        <p:spPr>
          <a:xfrm>
            <a:off x="2315400" y="2953800"/>
            <a:ext cx="4686000" cy="1381500"/>
          </a:xfrm>
          <a:prstGeom prst="rect">
            <a:avLst/>
          </a:prstGeom>
          <a:noFill/>
          <a:ln>
            <a:noFill/>
          </a:ln>
        </p:spPr>
        <p:txBody>
          <a:bodyPr anchorCtr="0" anchor="t" bIns="68575" lIns="68575" spcFirstLastPara="1" rIns="68575" wrap="square" tIns="68575">
            <a:noAutofit/>
          </a:bodyPr>
          <a:lstStyle/>
          <a:p>
            <a:pPr indent="0" lvl="0" marL="0" rtl="0" algn="r">
              <a:spcBef>
                <a:spcPts val="0"/>
              </a:spcBef>
              <a:spcAft>
                <a:spcPts val="0"/>
              </a:spcAft>
              <a:buClr>
                <a:srgbClr val="000000"/>
              </a:buClr>
              <a:buSzPts val="1100"/>
              <a:buFont typeface="Arial"/>
              <a:buNone/>
            </a:pPr>
            <a:r>
              <a:rPr i="1" lang="en" sz="1100">
                <a:latin typeface="Montserrat"/>
                <a:ea typeface="Montserrat"/>
                <a:cs typeface="Montserrat"/>
                <a:sym typeface="Montserrat"/>
              </a:rPr>
              <a:t>“We all suffer when we are denied our fundamental freedoms, when we are denied choices, and when we aren’t given the chance to exercise our rights. Disability is a negative experience when we are deprived of our capabilities.” </a:t>
            </a:r>
            <a:endParaRPr i="1" sz="1100">
              <a:solidFill>
                <a:srgbClr val="000000"/>
              </a:solidFill>
              <a:latin typeface="Montserrat"/>
              <a:ea typeface="Montserrat"/>
              <a:cs typeface="Montserrat"/>
              <a:sym typeface="Montserrat"/>
            </a:endParaRPr>
          </a:p>
        </p:txBody>
      </p:sp>
      <p:sp>
        <p:nvSpPr>
          <p:cNvPr id="285" name="Google Shape;285;p51"/>
          <p:cNvSpPr txBox="1"/>
          <p:nvPr/>
        </p:nvSpPr>
        <p:spPr>
          <a:xfrm>
            <a:off x="2640950" y="3966450"/>
            <a:ext cx="4280100" cy="765600"/>
          </a:xfrm>
          <a:prstGeom prst="rect">
            <a:avLst/>
          </a:prstGeom>
          <a:noFill/>
          <a:ln>
            <a:noFill/>
          </a:ln>
        </p:spPr>
        <p:txBody>
          <a:bodyPr anchorCtr="0" anchor="t" bIns="68575" lIns="68575" spcFirstLastPara="1" rIns="68575" wrap="square" tIns="68575">
            <a:noAutofit/>
          </a:bodyPr>
          <a:lstStyle/>
          <a:p>
            <a:pPr indent="0" lvl="0" marL="0" rtl="0" algn="r">
              <a:spcBef>
                <a:spcPts val="0"/>
              </a:spcBef>
              <a:spcAft>
                <a:spcPts val="0"/>
              </a:spcAft>
              <a:buClr>
                <a:srgbClr val="000000"/>
              </a:buClr>
              <a:buSzPts val="1100"/>
              <a:buFont typeface="Arial"/>
              <a:buNone/>
            </a:pPr>
            <a:r>
              <a:rPr b="1" lang="en" sz="1100">
                <a:latin typeface="Montserrat"/>
                <a:ea typeface="Montserrat"/>
                <a:cs typeface="Montserrat"/>
                <a:sym typeface="Montserrat"/>
              </a:rPr>
              <a:t>Dr. </a:t>
            </a:r>
            <a:r>
              <a:rPr b="1" lang="en" sz="1100">
                <a:solidFill>
                  <a:srgbClr val="000000"/>
                </a:solidFill>
                <a:latin typeface="Montserrat"/>
                <a:ea typeface="Montserrat"/>
                <a:cs typeface="Montserrat"/>
                <a:sym typeface="Montserrat"/>
              </a:rPr>
              <a:t>Victor Santiago </a:t>
            </a:r>
            <a:r>
              <a:rPr b="1" lang="en" sz="1100">
                <a:latin typeface="Montserrat"/>
                <a:ea typeface="Montserrat"/>
                <a:cs typeface="Montserrat"/>
                <a:sym typeface="Montserrat"/>
              </a:rPr>
              <a:t>Pineda</a:t>
            </a:r>
            <a:endParaRPr b="1" sz="1100">
              <a:solidFill>
                <a:srgbClr val="000000"/>
              </a:solidFill>
              <a:latin typeface="Montserrat"/>
              <a:ea typeface="Montserrat"/>
              <a:cs typeface="Montserrat"/>
              <a:sym typeface="Montserrat"/>
            </a:endParaRPr>
          </a:p>
          <a:p>
            <a:pPr indent="0" lvl="0" marL="0" rtl="0" algn="r">
              <a:spcBef>
                <a:spcPts val="0"/>
              </a:spcBef>
              <a:spcAft>
                <a:spcPts val="0"/>
              </a:spcAft>
              <a:buClr>
                <a:srgbClr val="000000"/>
              </a:buClr>
              <a:buSzPts val="1100"/>
              <a:buFont typeface="Arial"/>
              <a:buNone/>
            </a:pPr>
            <a:r>
              <a:rPr b="1" lang="en" sz="1100">
                <a:latin typeface="Montserrat"/>
                <a:ea typeface="Montserrat"/>
                <a:cs typeface="Montserrat"/>
                <a:sym typeface="Montserrat"/>
              </a:rPr>
              <a:t>Chairman of World Enabled</a:t>
            </a:r>
            <a:br>
              <a:rPr b="1" lang="en" sz="1100">
                <a:latin typeface="Montserrat"/>
                <a:ea typeface="Montserrat"/>
                <a:cs typeface="Montserrat"/>
                <a:sym typeface="Montserrat"/>
              </a:rPr>
            </a:br>
            <a:r>
              <a:rPr b="1" lang="en" sz="1100">
                <a:latin typeface="Montserrat"/>
                <a:ea typeface="Montserrat"/>
                <a:cs typeface="Montserrat"/>
                <a:sym typeface="Montserrat"/>
              </a:rPr>
              <a:t>Adj. Professor, University of California Berkeley</a:t>
            </a:r>
            <a:endParaRPr b="1" sz="1100">
              <a:solidFill>
                <a:srgbClr val="000000"/>
              </a:solidFill>
              <a:latin typeface="Montserrat"/>
              <a:ea typeface="Montserrat"/>
              <a:cs typeface="Montserrat"/>
              <a:sym typeface="Montserrat"/>
            </a:endParaRPr>
          </a:p>
          <a:p>
            <a:pPr indent="0" lvl="0" marL="0" rtl="0" algn="r">
              <a:spcBef>
                <a:spcPts val="0"/>
              </a:spcBef>
              <a:spcAft>
                <a:spcPts val="0"/>
              </a:spcAft>
              <a:buNone/>
            </a:pPr>
            <a:r>
              <a:t/>
            </a:r>
            <a:endParaRPr b="1" sz="1100">
              <a:latin typeface="Montserrat"/>
              <a:ea typeface="Montserrat"/>
              <a:cs typeface="Montserrat"/>
              <a:sym typeface="Montserrat"/>
            </a:endParaRPr>
          </a:p>
        </p:txBody>
      </p:sp>
      <p:pic>
        <p:nvPicPr>
          <p:cNvPr id="286" name="Google Shape;286;p51" title="Hispanic man with brown hair and a ventilator mask over his face, is wearing a light beige suite and sits in a wheelchair. "/>
          <p:cNvPicPr preferRelativeResize="0"/>
          <p:nvPr/>
        </p:nvPicPr>
        <p:blipFill rotWithShape="1">
          <a:blip r:embed="rId3">
            <a:alphaModFix/>
          </a:blip>
          <a:srcRect b="0" l="19524" r="24226" t="0"/>
          <a:stretch/>
        </p:blipFill>
        <p:spPr>
          <a:xfrm>
            <a:off x="7132475" y="3004950"/>
            <a:ext cx="1727400" cy="1727100"/>
          </a:xfrm>
          <a:prstGeom prst="ellipse">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2"/>
          <p:cNvSpPr txBox="1"/>
          <p:nvPr>
            <p:ph type="title"/>
          </p:nvPr>
        </p:nvSpPr>
        <p:spPr>
          <a:xfrm>
            <a:off x="172350" y="709825"/>
            <a:ext cx="2155500" cy="1418100"/>
          </a:xfrm>
          <a:prstGeom prst="rect">
            <a:avLst/>
          </a:prstGeom>
        </p:spPr>
        <p:txBody>
          <a:bodyPr anchorCtr="0" anchor="t" bIns="0" lIns="0" spcFirstLastPara="1" rIns="0" wrap="square" tIns="0">
            <a:noAutofit/>
          </a:bodyPr>
          <a:lstStyle/>
          <a:p>
            <a:pPr indent="0" lvl="0" marL="0" rtl="0" algn="l">
              <a:lnSpc>
                <a:spcPct val="115000"/>
              </a:lnSpc>
              <a:spcBef>
                <a:spcPts val="1600"/>
              </a:spcBef>
              <a:spcAft>
                <a:spcPts val="0"/>
              </a:spcAft>
              <a:buClr>
                <a:schemeClr val="dk1"/>
              </a:buClr>
              <a:buSzPts val="1100"/>
              <a:buFont typeface="Arial"/>
              <a:buNone/>
            </a:pPr>
            <a:r>
              <a:rPr lang="en">
                <a:solidFill>
                  <a:srgbClr val="CE7A3B"/>
                </a:solidFill>
              </a:rPr>
              <a:t>Defining </a:t>
            </a:r>
            <a:br>
              <a:rPr lang="en">
                <a:solidFill>
                  <a:srgbClr val="CE7A3B"/>
                </a:solidFill>
              </a:rPr>
            </a:br>
            <a:r>
              <a:rPr lang="en">
                <a:solidFill>
                  <a:srgbClr val="CE7A3B"/>
                </a:solidFill>
              </a:rPr>
              <a:t>disability</a:t>
            </a:r>
            <a:endParaRPr>
              <a:solidFill>
                <a:srgbClr val="CE7A3B"/>
              </a:solidFill>
            </a:endParaRPr>
          </a:p>
          <a:p>
            <a:pPr indent="0" lvl="0" marL="0" rtl="0" algn="l">
              <a:lnSpc>
                <a:spcPct val="115000"/>
              </a:lnSpc>
              <a:spcBef>
                <a:spcPts val="1800"/>
              </a:spcBef>
              <a:spcAft>
                <a:spcPts val="0"/>
              </a:spcAft>
              <a:buClr>
                <a:schemeClr val="dk1"/>
              </a:buClr>
              <a:buSzPts val="1100"/>
              <a:buFont typeface="Arial"/>
              <a:buNone/>
            </a:pPr>
            <a:r>
              <a:t/>
            </a:r>
            <a:endParaRPr>
              <a:solidFill>
                <a:srgbClr val="CE7A3B"/>
              </a:solidFill>
            </a:endParaRPr>
          </a:p>
          <a:p>
            <a:pPr indent="0" lvl="0" marL="0" rtl="0" algn="l">
              <a:lnSpc>
                <a:spcPct val="115000"/>
              </a:lnSpc>
              <a:spcBef>
                <a:spcPts val="1800"/>
              </a:spcBef>
              <a:spcAft>
                <a:spcPts val="0"/>
              </a:spcAft>
              <a:buClr>
                <a:schemeClr val="dk1"/>
              </a:buClr>
              <a:buSzPts val="1100"/>
              <a:buFont typeface="Arial"/>
              <a:buNone/>
            </a:pPr>
            <a:r>
              <a:t/>
            </a:r>
            <a:endParaRPr sz="2000">
              <a:solidFill>
                <a:srgbClr val="CE7A3B"/>
              </a:solidFill>
            </a:endParaRPr>
          </a:p>
          <a:p>
            <a:pPr indent="0" lvl="0" marL="0" rtl="0" algn="l">
              <a:lnSpc>
                <a:spcPct val="115000"/>
              </a:lnSpc>
              <a:spcBef>
                <a:spcPts val="1800"/>
              </a:spcBef>
              <a:spcAft>
                <a:spcPts val="600"/>
              </a:spcAft>
              <a:buNone/>
            </a:pPr>
            <a:r>
              <a:t/>
            </a:r>
            <a:endParaRPr sz="2000">
              <a:solidFill>
                <a:srgbClr val="CE7A3B"/>
              </a:solidFill>
            </a:endParaRPr>
          </a:p>
        </p:txBody>
      </p:sp>
      <p:sp>
        <p:nvSpPr>
          <p:cNvPr id="292" name="Google Shape;292;p52"/>
          <p:cNvSpPr txBox="1"/>
          <p:nvPr>
            <p:ph idx="2" type="title"/>
          </p:nvPr>
        </p:nvSpPr>
        <p:spPr>
          <a:xfrm>
            <a:off x="2315400" y="568751"/>
            <a:ext cx="5978700" cy="284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In the past, disability was defined using a medical model. Under that outdated model, disability was thought of as the property of an individual such that they had a physical deviation away from some perceived idea of “normal”.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By contrast, disability today is understood as something that results from the interaction between a person and their environment. This approach positions disability as an interactive and dynamic experience, or as </a:t>
            </a:r>
            <a:r>
              <a:rPr lang="en" u="sng">
                <a:solidFill>
                  <a:srgbClr val="1155CC"/>
                </a:solidFill>
                <a:hlinkClick r:id="rId3">
                  <a:extLst>
                    <a:ext uri="{A12FA001-AC4F-418D-AE19-62706E023703}">
                      <ahyp:hlinkClr val="tx"/>
                    </a:ext>
                  </a:extLst>
                </a:hlinkClick>
              </a:rPr>
              <a:t>Kat Holmes</a:t>
            </a:r>
            <a:r>
              <a:rPr lang="en"/>
              <a:t> describes in her book, a “Mismatch.” </a:t>
            </a:r>
            <a:endParaRPr/>
          </a:p>
          <a:p>
            <a:pPr indent="0" lvl="0" marL="0" rtl="0" algn="l">
              <a:lnSpc>
                <a:spcPct val="115000"/>
              </a:lnSpc>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