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Montserrat"/>
      <p:regular r:id="rId37"/>
      <p:bold r:id="rId38"/>
      <p:italic r:id="rId39"/>
      <p:boldItalic r:id="rId40"/>
    </p:embeddedFont>
    <p:embeddedFont>
      <p:font typeface="Montserrat Medium"/>
      <p:regular r:id="rId41"/>
      <p:bold r:id="rId42"/>
      <p:italic r:id="rId43"/>
      <p:boldItalic r:id="rId44"/>
    </p:embeddedFont>
    <p:embeddedFont>
      <p:font typeface="Montserrat ExtraLight"/>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518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518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20" Type="http://schemas.openxmlformats.org/officeDocument/2006/relationships/slide" Target="slides/slide15.xml"/><Relationship Id="rId42" Type="http://schemas.openxmlformats.org/officeDocument/2006/relationships/font" Target="fonts/MontserratMedium-bold.fntdata"/><Relationship Id="rId41" Type="http://schemas.openxmlformats.org/officeDocument/2006/relationships/font" Target="fonts/MontserratMedium-regular.fntdata"/><Relationship Id="rId22" Type="http://schemas.openxmlformats.org/officeDocument/2006/relationships/slide" Target="slides/slide17.xml"/><Relationship Id="rId44" Type="http://schemas.openxmlformats.org/officeDocument/2006/relationships/font" Target="fonts/MontserratMedium-boldItalic.fntdata"/><Relationship Id="rId21" Type="http://schemas.openxmlformats.org/officeDocument/2006/relationships/slide" Target="slides/slide16.xml"/><Relationship Id="rId43" Type="http://schemas.openxmlformats.org/officeDocument/2006/relationships/font" Target="fonts/MontserratMedium-italic.fntdata"/><Relationship Id="rId24" Type="http://schemas.openxmlformats.org/officeDocument/2006/relationships/slide" Target="slides/slide19.xml"/><Relationship Id="rId46" Type="http://schemas.openxmlformats.org/officeDocument/2006/relationships/font" Target="fonts/MontserratExtraLight-bold.fntdata"/><Relationship Id="rId23" Type="http://schemas.openxmlformats.org/officeDocument/2006/relationships/slide" Target="slides/slide18.xml"/><Relationship Id="rId45" Type="http://schemas.openxmlformats.org/officeDocument/2006/relationships/font" Target="fonts/MontserratExtra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MontserratExtraLight-boldItalic.fntdata"/><Relationship Id="rId25" Type="http://schemas.openxmlformats.org/officeDocument/2006/relationships/slide" Target="slides/slide20.xml"/><Relationship Id="rId47" Type="http://schemas.openxmlformats.org/officeDocument/2006/relationships/font" Target="fonts/MontserratExtraLight-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Montserrat-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Montserrat-italic.fntdata"/><Relationship Id="rId16" Type="http://schemas.openxmlformats.org/officeDocument/2006/relationships/slide" Target="slides/slide11.xml"/><Relationship Id="rId38" Type="http://schemas.openxmlformats.org/officeDocument/2006/relationships/font" Target="fonts/Montserra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add25308ba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add25308ba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ad76547a1a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ad76547a1a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ad76547a1a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ad76547a1a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ad76547a1a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ad76547a1a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ad76547a1a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ad76547a1a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ad76547a1a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ad76547a1a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ad76547a1a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ad76547a1a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ad76547a1a_0_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ad76547a1a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ad76547a1a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ad76547a1a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ad76547a1a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ad76547a1a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ad76547a1a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ad76547a1a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ad76547a1a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ad76547a1a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ad76547a1a_0_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ad76547a1a_0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ad76547a1a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ad76547a1a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ad76547a1a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ad76547a1a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ad76547a1a_0_5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ad76547a1a_0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ad76547a1a_0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ad76547a1a_0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ad76547a1a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ad76547a1a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adb27a7a1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adb27a7a1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ad76547a1a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ad76547a1a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adb27a7a1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adb27a7a1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adb27a7a1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adb27a7a1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ad76547a1a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ad76547a1a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adc8456b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gadc8456b7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adc8456b7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adc8456b7b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ad76547a1a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ad76547a1a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ad76547a1a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ad76547a1a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ad76547a1a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ad76547a1a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ad76547a1a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ad76547a1a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ad76547a1a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ad76547a1a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ad76547a1a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ad76547a1a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ection 1 1 1">
  <p:cSld name="SECTION_HEADER_1_1_1">
    <p:spTree>
      <p:nvGrpSpPr>
        <p:cNvPr id="56" name="Shape 56"/>
        <p:cNvGrpSpPr/>
        <p:nvPr/>
      </p:nvGrpSpPr>
      <p:grpSpPr>
        <a:xfrm>
          <a:off x="0" y="0"/>
          <a:ext cx="0" cy="0"/>
          <a:chOff x="0" y="0"/>
          <a:chExt cx="0" cy="0"/>
        </a:xfrm>
      </p:grpSpPr>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8" name="Google Shape;58;p11"/>
          <p:cNvSpPr/>
          <p:nvPr/>
        </p:nvSpPr>
        <p:spPr>
          <a:xfrm>
            <a:off x="0" y="0"/>
            <a:ext cx="2071800" cy="51435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D85C6"/>
              </a:solidFill>
            </a:endParaRPr>
          </a:p>
        </p:txBody>
      </p:sp>
      <p:sp>
        <p:nvSpPr>
          <p:cNvPr id="59" name="Google Shape;59;p11"/>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1"/>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61" name="Google Shape;61;p11"/>
          <p:cNvSpPr txBox="1"/>
          <p:nvPr>
            <p:ph idx="2" type="title"/>
          </p:nvPr>
        </p:nvSpPr>
        <p:spPr>
          <a:xfrm>
            <a:off x="2495875" y="682386"/>
            <a:ext cx="6183000" cy="1177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274E13"/>
              </a:buClr>
              <a:buSzPts val="3000"/>
              <a:buNone/>
              <a:defRPr b="1" sz="3000">
                <a:solidFill>
                  <a:srgbClr val="274E13"/>
                </a:solidFill>
              </a:defRPr>
            </a:lvl1pPr>
            <a:lvl2pPr lvl="1" rtl="0">
              <a:spcBef>
                <a:spcPts val="0"/>
              </a:spcBef>
              <a:spcAft>
                <a:spcPts val="0"/>
              </a:spcAft>
              <a:buClr>
                <a:srgbClr val="0B5394"/>
              </a:buClr>
              <a:buSzPts val="3000"/>
              <a:buNone/>
              <a:defRPr b="1" sz="3000">
                <a:solidFill>
                  <a:srgbClr val="0B5394"/>
                </a:solidFill>
              </a:defRPr>
            </a:lvl2pPr>
            <a:lvl3pPr lvl="2" rtl="0">
              <a:spcBef>
                <a:spcPts val="0"/>
              </a:spcBef>
              <a:spcAft>
                <a:spcPts val="0"/>
              </a:spcAft>
              <a:buClr>
                <a:srgbClr val="0B5394"/>
              </a:buClr>
              <a:buSzPts val="3000"/>
              <a:buNone/>
              <a:defRPr b="1" sz="3000">
                <a:solidFill>
                  <a:srgbClr val="0B5394"/>
                </a:solidFill>
              </a:defRPr>
            </a:lvl3pPr>
            <a:lvl4pPr lvl="3" rtl="0">
              <a:spcBef>
                <a:spcPts val="0"/>
              </a:spcBef>
              <a:spcAft>
                <a:spcPts val="0"/>
              </a:spcAft>
              <a:buClr>
                <a:srgbClr val="0B5394"/>
              </a:buClr>
              <a:buSzPts val="3000"/>
              <a:buNone/>
              <a:defRPr b="1" sz="3000">
                <a:solidFill>
                  <a:srgbClr val="0B5394"/>
                </a:solidFill>
              </a:defRPr>
            </a:lvl4pPr>
            <a:lvl5pPr lvl="4" rtl="0">
              <a:spcBef>
                <a:spcPts val="0"/>
              </a:spcBef>
              <a:spcAft>
                <a:spcPts val="0"/>
              </a:spcAft>
              <a:buClr>
                <a:srgbClr val="0B5394"/>
              </a:buClr>
              <a:buSzPts val="3000"/>
              <a:buNone/>
              <a:defRPr b="1" sz="3000">
                <a:solidFill>
                  <a:srgbClr val="0B5394"/>
                </a:solidFill>
              </a:defRPr>
            </a:lvl5pPr>
            <a:lvl6pPr lvl="5" rtl="0">
              <a:spcBef>
                <a:spcPts val="0"/>
              </a:spcBef>
              <a:spcAft>
                <a:spcPts val="0"/>
              </a:spcAft>
              <a:buClr>
                <a:srgbClr val="0B5394"/>
              </a:buClr>
              <a:buSzPts val="3000"/>
              <a:buNone/>
              <a:defRPr b="1" sz="3000">
                <a:solidFill>
                  <a:srgbClr val="0B5394"/>
                </a:solidFill>
              </a:defRPr>
            </a:lvl6pPr>
            <a:lvl7pPr lvl="6" rtl="0">
              <a:spcBef>
                <a:spcPts val="0"/>
              </a:spcBef>
              <a:spcAft>
                <a:spcPts val="0"/>
              </a:spcAft>
              <a:buClr>
                <a:srgbClr val="0B5394"/>
              </a:buClr>
              <a:buSzPts val="3000"/>
              <a:buNone/>
              <a:defRPr b="1" sz="3000">
                <a:solidFill>
                  <a:srgbClr val="0B5394"/>
                </a:solidFill>
              </a:defRPr>
            </a:lvl7pPr>
            <a:lvl8pPr lvl="7" rtl="0">
              <a:spcBef>
                <a:spcPts val="0"/>
              </a:spcBef>
              <a:spcAft>
                <a:spcPts val="0"/>
              </a:spcAft>
              <a:buClr>
                <a:srgbClr val="0B5394"/>
              </a:buClr>
              <a:buSzPts val="3000"/>
              <a:buNone/>
              <a:defRPr b="1" sz="3000">
                <a:solidFill>
                  <a:srgbClr val="0B5394"/>
                </a:solidFill>
              </a:defRPr>
            </a:lvl8pPr>
            <a:lvl9pPr lvl="8" rtl="0">
              <a:spcBef>
                <a:spcPts val="0"/>
              </a:spcBef>
              <a:spcAft>
                <a:spcPts val="0"/>
              </a:spcAft>
              <a:buClr>
                <a:srgbClr val="0B5394"/>
              </a:buClr>
              <a:buSzPts val="3000"/>
              <a:buNone/>
              <a:defRPr b="1" sz="3000">
                <a:solidFill>
                  <a:srgbClr val="0B5394"/>
                </a:solidFill>
              </a:defRPr>
            </a:lvl9pPr>
          </a:lstStyle>
          <a:p/>
        </p:txBody>
      </p:sp>
      <p:sp>
        <p:nvSpPr>
          <p:cNvPr id="62" name="Google Shape;62;p11"/>
          <p:cNvSpPr txBox="1"/>
          <p:nvPr>
            <p:ph idx="3" type="title"/>
          </p:nvPr>
        </p:nvSpPr>
        <p:spPr>
          <a:xfrm>
            <a:off x="2632025" y="1996700"/>
            <a:ext cx="6114900" cy="21897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65" name="Google Shape;65;p12"/>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66" name="Google Shape;66;p12"/>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7" name="Google Shape;67;p12"/>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a:spcBef>
                <a:spcPts val="0"/>
              </a:spcBef>
              <a:spcAft>
                <a:spcPts val="0"/>
              </a:spcAft>
              <a:buSzPts val="1300"/>
              <a:buNone/>
              <a:defRPr sz="1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68" name="Shape 68"/>
        <p:cNvGrpSpPr/>
        <p:nvPr/>
      </p:nvGrpSpPr>
      <p:grpSpPr>
        <a:xfrm>
          <a:off x="0" y="0"/>
          <a:ext cx="0" cy="0"/>
          <a:chOff x="0" y="0"/>
          <a:chExt cx="0" cy="0"/>
        </a:xfrm>
      </p:grpSpPr>
      <p:sp>
        <p:nvSpPr>
          <p:cNvPr id="69" name="Google Shape;69;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70" name="Google Shape;70;p13"/>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71" name="Google Shape;71;p13"/>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3"/>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3"/>
          <p:cNvSpPr/>
          <p:nvPr/>
        </p:nvSpPr>
        <p:spPr>
          <a:xfrm>
            <a:off x="-50" y="3842125"/>
            <a:ext cx="9144000" cy="1301700"/>
          </a:xfrm>
          <a:prstGeom prst="rect">
            <a:avLst/>
          </a:prstGeom>
          <a:solidFill>
            <a:srgbClr val="F7C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74" name="Shape 74"/>
        <p:cNvGrpSpPr/>
        <p:nvPr/>
      </p:nvGrpSpPr>
      <p:grpSpPr>
        <a:xfrm>
          <a:off x="0" y="0"/>
          <a:ext cx="0" cy="0"/>
          <a:chOff x="0" y="0"/>
          <a:chExt cx="0" cy="0"/>
        </a:xfrm>
      </p:grpSpPr>
      <p:sp>
        <p:nvSpPr>
          <p:cNvPr id="75" name="Google Shape;75;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76" name="Google Shape;76;p14"/>
          <p:cNvCxnSpPr/>
          <p:nvPr/>
        </p:nvCxnSpPr>
        <p:spPr>
          <a:xfrm>
            <a:off x="172350" y="703425"/>
            <a:ext cx="1853400" cy="0"/>
          </a:xfrm>
          <a:prstGeom prst="straightConnector1">
            <a:avLst/>
          </a:prstGeom>
          <a:noFill/>
          <a:ln cap="flat" cmpd="sng" w="76200">
            <a:solidFill>
              <a:srgbClr val="3D85C6"/>
            </a:solidFill>
            <a:prstDash val="solid"/>
            <a:round/>
            <a:headEnd len="med" w="med" type="none"/>
            <a:tailEnd len="med" w="med" type="none"/>
          </a:ln>
        </p:spPr>
      </p:cxnSp>
      <p:sp>
        <p:nvSpPr>
          <p:cNvPr id="77" name="Google Shape;77;p14"/>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B5394"/>
              </a:buClr>
              <a:buSzPts val="1800"/>
              <a:buFont typeface="Montserrat Medium"/>
              <a:buNone/>
              <a:defRPr sz="1800">
                <a:solidFill>
                  <a:srgbClr val="0B5394"/>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78" name="Google Shape;78;p14"/>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4"/>
          <p:cNvSpPr txBox="1"/>
          <p:nvPr/>
        </p:nvSpPr>
        <p:spPr>
          <a:xfrm>
            <a:off x="2416475" y="4957725"/>
            <a:ext cx="6534600" cy="7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p:cSld name="TITLE_AND_BODY_1_3">
    <p:spTree>
      <p:nvGrpSpPr>
        <p:cNvPr id="80" name="Shape 80"/>
        <p:cNvGrpSpPr/>
        <p:nvPr/>
      </p:nvGrpSpPr>
      <p:grpSpPr>
        <a:xfrm>
          <a:off x="0" y="0"/>
          <a:ext cx="0" cy="0"/>
          <a:chOff x="0" y="0"/>
          <a:chExt cx="0" cy="0"/>
        </a:xfrm>
      </p:grpSpPr>
      <p:sp>
        <p:nvSpPr>
          <p:cNvPr id="81" name="Google Shape;8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82" name="Google Shape;82;p15"/>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83" name="Google Shape;83;p15"/>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B45F06"/>
              </a:buClr>
              <a:buSzPts val="1800"/>
              <a:buFont typeface="Montserrat Medium"/>
              <a:buNone/>
              <a:defRPr sz="1800">
                <a:solidFill>
                  <a:srgbClr val="B45F06"/>
                </a:solidFill>
                <a:latin typeface="Montserrat Medium"/>
                <a:ea typeface="Montserrat Medium"/>
                <a:cs typeface="Montserrat Medium"/>
                <a:sym typeface="Montserrat Medium"/>
              </a:defRPr>
            </a:lvl1pPr>
            <a:lvl2pPr lvl="1" rtl="0">
              <a:spcBef>
                <a:spcPts val="0"/>
              </a:spcBef>
              <a:spcAft>
                <a:spcPts val="0"/>
              </a:spcAft>
              <a:buClr>
                <a:srgbClr val="351C75"/>
              </a:buClr>
              <a:buSzPts val="2800"/>
              <a:buNone/>
              <a:defRPr>
                <a:solidFill>
                  <a:srgbClr val="351C75"/>
                </a:solidFill>
              </a:defRPr>
            </a:lvl2pPr>
            <a:lvl3pPr lvl="2" rtl="0">
              <a:spcBef>
                <a:spcPts val="0"/>
              </a:spcBef>
              <a:spcAft>
                <a:spcPts val="0"/>
              </a:spcAft>
              <a:buClr>
                <a:srgbClr val="351C75"/>
              </a:buClr>
              <a:buSzPts val="2800"/>
              <a:buNone/>
              <a:defRPr>
                <a:solidFill>
                  <a:srgbClr val="351C75"/>
                </a:solidFill>
              </a:defRPr>
            </a:lvl3pPr>
            <a:lvl4pPr lvl="3" rtl="0">
              <a:spcBef>
                <a:spcPts val="0"/>
              </a:spcBef>
              <a:spcAft>
                <a:spcPts val="0"/>
              </a:spcAft>
              <a:buClr>
                <a:srgbClr val="351C75"/>
              </a:buClr>
              <a:buSzPts val="2800"/>
              <a:buNone/>
              <a:defRPr>
                <a:solidFill>
                  <a:srgbClr val="351C75"/>
                </a:solidFill>
              </a:defRPr>
            </a:lvl4pPr>
            <a:lvl5pPr lvl="4" rtl="0">
              <a:spcBef>
                <a:spcPts val="0"/>
              </a:spcBef>
              <a:spcAft>
                <a:spcPts val="0"/>
              </a:spcAft>
              <a:buClr>
                <a:srgbClr val="351C75"/>
              </a:buClr>
              <a:buSzPts val="2800"/>
              <a:buNone/>
              <a:defRPr>
                <a:solidFill>
                  <a:srgbClr val="351C75"/>
                </a:solidFill>
              </a:defRPr>
            </a:lvl5pPr>
            <a:lvl6pPr lvl="5" rtl="0">
              <a:spcBef>
                <a:spcPts val="0"/>
              </a:spcBef>
              <a:spcAft>
                <a:spcPts val="0"/>
              </a:spcAft>
              <a:buClr>
                <a:srgbClr val="351C75"/>
              </a:buClr>
              <a:buSzPts val="2800"/>
              <a:buNone/>
              <a:defRPr>
                <a:solidFill>
                  <a:srgbClr val="351C75"/>
                </a:solidFill>
              </a:defRPr>
            </a:lvl6pPr>
            <a:lvl7pPr lvl="6" rtl="0">
              <a:spcBef>
                <a:spcPts val="0"/>
              </a:spcBef>
              <a:spcAft>
                <a:spcPts val="0"/>
              </a:spcAft>
              <a:buClr>
                <a:srgbClr val="351C75"/>
              </a:buClr>
              <a:buSzPts val="2800"/>
              <a:buNone/>
              <a:defRPr>
                <a:solidFill>
                  <a:srgbClr val="351C75"/>
                </a:solidFill>
              </a:defRPr>
            </a:lvl7pPr>
            <a:lvl8pPr lvl="7" rtl="0">
              <a:spcBef>
                <a:spcPts val="0"/>
              </a:spcBef>
              <a:spcAft>
                <a:spcPts val="0"/>
              </a:spcAft>
              <a:buClr>
                <a:srgbClr val="351C75"/>
              </a:buClr>
              <a:buSzPts val="2800"/>
              <a:buNone/>
              <a:defRPr>
                <a:solidFill>
                  <a:srgbClr val="351C75"/>
                </a:solidFill>
              </a:defRPr>
            </a:lvl8pPr>
            <a:lvl9pPr lvl="8" rtl="0">
              <a:spcBef>
                <a:spcPts val="0"/>
              </a:spcBef>
              <a:spcAft>
                <a:spcPts val="0"/>
              </a:spcAft>
              <a:buClr>
                <a:srgbClr val="351C75"/>
              </a:buClr>
              <a:buSzPts val="2800"/>
              <a:buNone/>
              <a:defRPr>
                <a:solidFill>
                  <a:srgbClr val="351C75"/>
                </a:solidFill>
              </a:defRPr>
            </a:lvl9pPr>
          </a:lstStyle>
          <a:p/>
        </p:txBody>
      </p:sp>
      <p:sp>
        <p:nvSpPr>
          <p:cNvPr id="84" name="Google Shape;84;p15"/>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p:cSld name="TITLE_AND_BODY_1_3_1">
    <p:spTree>
      <p:nvGrpSpPr>
        <p:cNvPr id="85" name="Shape 85"/>
        <p:cNvGrpSpPr/>
        <p:nvPr/>
      </p:nvGrpSpPr>
      <p:grpSpPr>
        <a:xfrm>
          <a:off x="0" y="0"/>
          <a:ext cx="0" cy="0"/>
          <a:chOff x="0" y="0"/>
          <a:chExt cx="0" cy="0"/>
        </a:xfrm>
      </p:grpSpPr>
      <p:sp>
        <p:nvSpPr>
          <p:cNvPr id="86" name="Google Shape;8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87" name="Google Shape;87;p16"/>
          <p:cNvCxnSpPr/>
          <p:nvPr/>
        </p:nvCxnSpPr>
        <p:spPr>
          <a:xfrm>
            <a:off x="172350" y="703425"/>
            <a:ext cx="1853400" cy="0"/>
          </a:xfrm>
          <a:prstGeom prst="straightConnector1">
            <a:avLst/>
          </a:prstGeom>
          <a:noFill/>
          <a:ln cap="flat" cmpd="sng" w="76200">
            <a:solidFill>
              <a:srgbClr val="E06666"/>
            </a:solidFill>
            <a:prstDash val="solid"/>
            <a:round/>
            <a:headEnd len="med" w="med" type="none"/>
            <a:tailEnd len="med" w="med" type="none"/>
          </a:ln>
        </p:spPr>
      </p:cxnSp>
      <p:sp>
        <p:nvSpPr>
          <p:cNvPr id="88" name="Google Shape;88;p16"/>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741B47"/>
              </a:buClr>
              <a:buSzPts val="1800"/>
              <a:buFont typeface="Montserrat Medium"/>
              <a:buNone/>
              <a:defRPr sz="1800">
                <a:solidFill>
                  <a:srgbClr val="741B47"/>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89" name="Google Shape;89;p16"/>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4">
  <p:cSld name="TITLE_AND_BODY_1_4">
    <p:spTree>
      <p:nvGrpSpPr>
        <p:cNvPr id="90" name="Shape 90"/>
        <p:cNvGrpSpPr/>
        <p:nvPr/>
      </p:nvGrpSpPr>
      <p:grpSpPr>
        <a:xfrm>
          <a:off x="0" y="0"/>
          <a:ext cx="0" cy="0"/>
          <a:chOff x="0" y="0"/>
          <a:chExt cx="0" cy="0"/>
        </a:xfrm>
      </p:grpSpPr>
      <p:sp>
        <p:nvSpPr>
          <p:cNvPr id="91" name="Google Shape;91;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92" name="Google Shape;92;p17"/>
          <p:cNvCxnSpPr/>
          <p:nvPr/>
        </p:nvCxnSpPr>
        <p:spPr>
          <a:xfrm>
            <a:off x="172350" y="703425"/>
            <a:ext cx="1853400" cy="0"/>
          </a:xfrm>
          <a:prstGeom prst="straightConnector1">
            <a:avLst/>
          </a:prstGeom>
          <a:noFill/>
          <a:ln cap="flat" cmpd="sng" w="76200">
            <a:solidFill>
              <a:srgbClr val="3D85C6"/>
            </a:solidFill>
            <a:prstDash val="solid"/>
            <a:round/>
            <a:headEnd len="med" w="med" type="none"/>
            <a:tailEnd len="med" w="med" type="none"/>
          </a:ln>
        </p:spPr>
      </p:cxnSp>
      <p:sp>
        <p:nvSpPr>
          <p:cNvPr id="93" name="Google Shape;93;p17"/>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B5394"/>
              </a:buClr>
              <a:buSzPts val="1800"/>
              <a:buFont typeface="Montserrat Medium"/>
              <a:buNone/>
              <a:defRPr sz="1800">
                <a:solidFill>
                  <a:srgbClr val="0B5394"/>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94" name="Google Shape;94;p17"/>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5" name="Google Shape;95;p17"/>
          <p:cNvSpPr/>
          <p:nvPr/>
        </p:nvSpPr>
        <p:spPr>
          <a:xfrm>
            <a:off x="-50" y="3842125"/>
            <a:ext cx="9144000" cy="13017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2">
  <p:cSld name="TITLE_AND_BODY_1_3_2">
    <p:spTree>
      <p:nvGrpSpPr>
        <p:cNvPr id="96" name="Shape 96"/>
        <p:cNvGrpSpPr/>
        <p:nvPr/>
      </p:nvGrpSpPr>
      <p:grpSpPr>
        <a:xfrm>
          <a:off x="0" y="0"/>
          <a:ext cx="0" cy="0"/>
          <a:chOff x="0" y="0"/>
          <a:chExt cx="0" cy="0"/>
        </a:xfrm>
      </p:grpSpPr>
      <p:sp>
        <p:nvSpPr>
          <p:cNvPr id="97" name="Google Shape;97;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98" name="Google Shape;98;p18"/>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99" name="Google Shape;99;p18"/>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B45F06"/>
              </a:buClr>
              <a:buSzPts val="1800"/>
              <a:buFont typeface="Montserrat Medium"/>
              <a:buNone/>
              <a:defRPr sz="1800">
                <a:solidFill>
                  <a:srgbClr val="B45F06"/>
                </a:solidFill>
                <a:latin typeface="Montserrat Medium"/>
                <a:ea typeface="Montserrat Medium"/>
                <a:cs typeface="Montserrat Medium"/>
                <a:sym typeface="Montserrat Medium"/>
              </a:defRPr>
            </a:lvl1pPr>
            <a:lvl2pPr lvl="1" rtl="0">
              <a:spcBef>
                <a:spcPts val="0"/>
              </a:spcBef>
              <a:spcAft>
                <a:spcPts val="0"/>
              </a:spcAft>
              <a:buClr>
                <a:srgbClr val="351C75"/>
              </a:buClr>
              <a:buSzPts val="2800"/>
              <a:buNone/>
              <a:defRPr>
                <a:solidFill>
                  <a:srgbClr val="351C75"/>
                </a:solidFill>
              </a:defRPr>
            </a:lvl2pPr>
            <a:lvl3pPr lvl="2" rtl="0">
              <a:spcBef>
                <a:spcPts val="0"/>
              </a:spcBef>
              <a:spcAft>
                <a:spcPts val="0"/>
              </a:spcAft>
              <a:buClr>
                <a:srgbClr val="351C75"/>
              </a:buClr>
              <a:buSzPts val="2800"/>
              <a:buNone/>
              <a:defRPr>
                <a:solidFill>
                  <a:srgbClr val="351C75"/>
                </a:solidFill>
              </a:defRPr>
            </a:lvl3pPr>
            <a:lvl4pPr lvl="3" rtl="0">
              <a:spcBef>
                <a:spcPts val="0"/>
              </a:spcBef>
              <a:spcAft>
                <a:spcPts val="0"/>
              </a:spcAft>
              <a:buClr>
                <a:srgbClr val="351C75"/>
              </a:buClr>
              <a:buSzPts val="2800"/>
              <a:buNone/>
              <a:defRPr>
                <a:solidFill>
                  <a:srgbClr val="351C75"/>
                </a:solidFill>
              </a:defRPr>
            </a:lvl4pPr>
            <a:lvl5pPr lvl="4" rtl="0">
              <a:spcBef>
                <a:spcPts val="0"/>
              </a:spcBef>
              <a:spcAft>
                <a:spcPts val="0"/>
              </a:spcAft>
              <a:buClr>
                <a:srgbClr val="351C75"/>
              </a:buClr>
              <a:buSzPts val="2800"/>
              <a:buNone/>
              <a:defRPr>
                <a:solidFill>
                  <a:srgbClr val="351C75"/>
                </a:solidFill>
              </a:defRPr>
            </a:lvl5pPr>
            <a:lvl6pPr lvl="5" rtl="0">
              <a:spcBef>
                <a:spcPts val="0"/>
              </a:spcBef>
              <a:spcAft>
                <a:spcPts val="0"/>
              </a:spcAft>
              <a:buClr>
                <a:srgbClr val="351C75"/>
              </a:buClr>
              <a:buSzPts val="2800"/>
              <a:buNone/>
              <a:defRPr>
                <a:solidFill>
                  <a:srgbClr val="351C75"/>
                </a:solidFill>
              </a:defRPr>
            </a:lvl6pPr>
            <a:lvl7pPr lvl="6" rtl="0">
              <a:spcBef>
                <a:spcPts val="0"/>
              </a:spcBef>
              <a:spcAft>
                <a:spcPts val="0"/>
              </a:spcAft>
              <a:buClr>
                <a:srgbClr val="351C75"/>
              </a:buClr>
              <a:buSzPts val="2800"/>
              <a:buNone/>
              <a:defRPr>
                <a:solidFill>
                  <a:srgbClr val="351C75"/>
                </a:solidFill>
              </a:defRPr>
            </a:lvl7pPr>
            <a:lvl8pPr lvl="7" rtl="0">
              <a:spcBef>
                <a:spcPts val="0"/>
              </a:spcBef>
              <a:spcAft>
                <a:spcPts val="0"/>
              </a:spcAft>
              <a:buClr>
                <a:srgbClr val="351C75"/>
              </a:buClr>
              <a:buSzPts val="2800"/>
              <a:buNone/>
              <a:defRPr>
                <a:solidFill>
                  <a:srgbClr val="351C75"/>
                </a:solidFill>
              </a:defRPr>
            </a:lvl8pPr>
            <a:lvl9pPr lvl="8" rtl="0">
              <a:spcBef>
                <a:spcPts val="0"/>
              </a:spcBef>
              <a:spcAft>
                <a:spcPts val="0"/>
              </a:spcAft>
              <a:buClr>
                <a:srgbClr val="351C75"/>
              </a:buClr>
              <a:buSzPts val="2800"/>
              <a:buNone/>
              <a:defRPr>
                <a:solidFill>
                  <a:srgbClr val="351C75"/>
                </a:solidFill>
              </a:defRPr>
            </a:lvl9pPr>
          </a:lstStyle>
          <a:p/>
        </p:txBody>
      </p:sp>
      <p:sp>
        <p:nvSpPr>
          <p:cNvPr id="100" name="Google Shape;100;p18"/>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2">
  <p:cSld name="TITLE_AND_BODY_1_3_1_2">
    <p:spTree>
      <p:nvGrpSpPr>
        <p:cNvPr id="101" name="Shape 101"/>
        <p:cNvGrpSpPr/>
        <p:nvPr/>
      </p:nvGrpSpPr>
      <p:grpSpPr>
        <a:xfrm>
          <a:off x="0" y="0"/>
          <a:ext cx="0" cy="0"/>
          <a:chOff x="0" y="0"/>
          <a:chExt cx="0" cy="0"/>
        </a:xfrm>
      </p:grpSpPr>
      <p:sp>
        <p:nvSpPr>
          <p:cNvPr id="102" name="Google Shape;102;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03" name="Google Shape;103;p19"/>
          <p:cNvCxnSpPr/>
          <p:nvPr/>
        </p:nvCxnSpPr>
        <p:spPr>
          <a:xfrm>
            <a:off x="172350" y="703425"/>
            <a:ext cx="1853400" cy="0"/>
          </a:xfrm>
          <a:prstGeom prst="straightConnector1">
            <a:avLst/>
          </a:prstGeom>
          <a:noFill/>
          <a:ln cap="flat" cmpd="sng" w="76200">
            <a:solidFill>
              <a:srgbClr val="E06666"/>
            </a:solidFill>
            <a:prstDash val="solid"/>
            <a:round/>
            <a:headEnd len="med" w="med" type="none"/>
            <a:tailEnd len="med" w="med" type="none"/>
          </a:ln>
        </p:spPr>
      </p:cxnSp>
      <p:sp>
        <p:nvSpPr>
          <p:cNvPr id="104" name="Google Shape;104;p19"/>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741B47"/>
              </a:buClr>
              <a:buSzPts val="1800"/>
              <a:buFont typeface="Montserrat Medium"/>
              <a:buNone/>
              <a:defRPr sz="1800">
                <a:solidFill>
                  <a:srgbClr val="741B47"/>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05" name="Google Shape;105;p19"/>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6" name="Google Shape;106;p19"/>
          <p:cNvSpPr/>
          <p:nvPr/>
        </p:nvSpPr>
        <p:spPr>
          <a:xfrm>
            <a:off x="-50" y="3842125"/>
            <a:ext cx="9144000" cy="13017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1">
  <p:cSld name="TITLE_AND_BODY_1_3_1_1">
    <p:spTree>
      <p:nvGrpSpPr>
        <p:cNvPr id="107" name="Shape 107"/>
        <p:cNvGrpSpPr/>
        <p:nvPr/>
      </p:nvGrpSpPr>
      <p:grpSpPr>
        <a:xfrm>
          <a:off x="0" y="0"/>
          <a:ext cx="0" cy="0"/>
          <a:chOff x="0" y="0"/>
          <a:chExt cx="0" cy="0"/>
        </a:xfrm>
      </p:grpSpPr>
      <p:sp>
        <p:nvSpPr>
          <p:cNvPr id="108" name="Google Shape;10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09" name="Google Shape;109;p20"/>
          <p:cNvCxnSpPr/>
          <p:nvPr/>
        </p:nvCxnSpPr>
        <p:spPr>
          <a:xfrm>
            <a:off x="172350" y="703425"/>
            <a:ext cx="1853400" cy="0"/>
          </a:xfrm>
          <a:prstGeom prst="straightConnector1">
            <a:avLst/>
          </a:prstGeom>
          <a:noFill/>
          <a:ln cap="flat" cmpd="sng" w="76200">
            <a:solidFill>
              <a:srgbClr val="F7C86E"/>
            </a:solidFill>
            <a:prstDash val="solid"/>
            <a:round/>
            <a:headEnd len="med" w="med" type="none"/>
            <a:tailEnd len="med" w="med" type="none"/>
          </a:ln>
        </p:spPr>
      </p:cxnSp>
      <p:sp>
        <p:nvSpPr>
          <p:cNvPr id="110" name="Google Shape;110;p20"/>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741B47"/>
              </a:buClr>
              <a:buSzPts val="1800"/>
              <a:buFont typeface="Montserrat Medium"/>
              <a:buNone/>
              <a:defRPr sz="1800">
                <a:solidFill>
                  <a:srgbClr val="741B47"/>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11" name="Google Shape;111;p20"/>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2" name="Google Shape;112;p20"/>
          <p:cNvSpPr/>
          <p:nvPr/>
        </p:nvSpPr>
        <p:spPr>
          <a:xfrm>
            <a:off x="-50" y="3842125"/>
            <a:ext cx="9144000" cy="1301700"/>
          </a:xfrm>
          <a:prstGeom prst="rect">
            <a:avLst/>
          </a:prstGeom>
          <a:solidFill>
            <a:srgbClr val="F7C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3" name="Shape 13"/>
        <p:cNvGrpSpPr/>
        <p:nvPr/>
      </p:nvGrpSpPr>
      <p:grpSpPr>
        <a:xfrm>
          <a:off x="0" y="0"/>
          <a:ext cx="0" cy="0"/>
          <a:chOff x="0" y="0"/>
          <a:chExt cx="0" cy="0"/>
        </a:xfrm>
      </p:grpSpPr>
      <p:sp>
        <p:nvSpPr>
          <p:cNvPr id="14" name="Google Shape;14;p3"/>
          <p:cNvSpPr/>
          <p:nvPr/>
        </p:nvSpPr>
        <p:spPr>
          <a:xfrm>
            <a:off x="170000" y="194288"/>
            <a:ext cx="8804100" cy="4772400"/>
          </a:xfrm>
          <a:prstGeom prst="rect">
            <a:avLst/>
          </a:prstGeom>
          <a:solidFill>
            <a:srgbClr val="F5C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nvSpPr>
        <p:spPr>
          <a:xfrm>
            <a:off x="5678350" y="4198075"/>
            <a:ext cx="30000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tserrat"/>
                <a:ea typeface="Montserrat"/>
                <a:cs typeface="Montserrat"/>
                <a:sym typeface="Montserrat"/>
              </a:rPr>
              <a:t>Version: November 27, 2020</a:t>
            </a:r>
            <a:endParaRPr sz="900"/>
          </a:p>
        </p:txBody>
      </p:sp>
      <p:sp>
        <p:nvSpPr>
          <p:cNvPr id="16" name="Google Shape;16;p3"/>
          <p:cNvSpPr txBox="1"/>
          <p:nvPr>
            <p:ph type="title"/>
          </p:nvPr>
        </p:nvSpPr>
        <p:spPr>
          <a:xfrm>
            <a:off x="404050" y="447675"/>
            <a:ext cx="8048700" cy="1914600"/>
          </a:xfrm>
          <a:prstGeom prst="rect">
            <a:avLst/>
          </a:prstGeom>
        </p:spPr>
        <p:txBody>
          <a:bodyPr anchorCtr="0" anchor="t" bIns="91425" lIns="91425" spcFirstLastPara="1" rIns="91425" wrap="square" tIns="91425">
            <a:noAutofit/>
          </a:bodyPr>
          <a:lstStyle>
            <a:lvl1pPr lvl="0">
              <a:spcBef>
                <a:spcPts val="0"/>
              </a:spcBef>
              <a:spcAft>
                <a:spcPts val="0"/>
              </a:spcAft>
              <a:buClr>
                <a:srgbClr val="FFFFFF"/>
              </a:buClr>
              <a:buSzPts val="6000"/>
              <a:buNone/>
              <a:defRPr b="1" sz="6000">
                <a:solidFill>
                  <a:srgbClr val="FFFFF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 name="Google Shape;17;p3"/>
          <p:cNvSpPr txBox="1"/>
          <p:nvPr>
            <p:ph idx="1" type="subTitle"/>
          </p:nvPr>
        </p:nvSpPr>
        <p:spPr>
          <a:xfrm>
            <a:off x="404050" y="2402625"/>
            <a:ext cx="7206300" cy="10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FFFFFF"/>
              </a:buClr>
              <a:buSzPts val="3700"/>
              <a:buNone/>
              <a:defRPr sz="3700">
                <a:solidFill>
                  <a:srgbClr val="FFFFFF"/>
                </a:solidFill>
              </a:defRPr>
            </a:lvl1pPr>
            <a:lvl2pPr lvl="1">
              <a:spcBef>
                <a:spcPts val="1600"/>
              </a:spcBef>
              <a:spcAft>
                <a:spcPts val="0"/>
              </a:spcAft>
              <a:buClr>
                <a:srgbClr val="FFFFFF"/>
              </a:buClr>
              <a:buSzPts val="1400"/>
              <a:buNone/>
              <a:defRPr>
                <a:solidFill>
                  <a:srgbClr val="FFFFFF"/>
                </a:solidFill>
              </a:defRPr>
            </a:lvl2pPr>
            <a:lvl3pPr lvl="2">
              <a:spcBef>
                <a:spcPts val="1600"/>
              </a:spcBef>
              <a:spcAft>
                <a:spcPts val="0"/>
              </a:spcAft>
              <a:buClr>
                <a:srgbClr val="FFFFFF"/>
              </a:buClr>
              <a:buSzPts val="1400"/>
              <a:buNone/>
              <a:defRPr>
                <a:solidFill>
                  <a:srgbClr val="FFFFFF"/>
                </a:solidFill>
              </a:defRPr>
            </a:lvl3pPr>
            <a:lvl4pPr lvl="3">
              <a:spcBef>
                <a:spcPts val="1600"/>
              </a:spcBef>
              <a:spcAft>
                <a:spcPts val="0"/>
              </a:spcAft>
              <a:buClr>
                <a:srgbClr val="FFFFFF"/>
              </a:buClr>
              <a:buSzPts val="1400"/>
              <a:buNone/>
              <a:defRPr>
                <a:solidFill>
                  <a:srgbClr val="FFFFFF"/>
                </a:solidFill>
              </a:defRPr>
            </a:lvl4pPr>
            <a:lvl5pPr lvl="4">
              <a:spcBef>
                <a:spcPts val="1600"/>
              </a:spcBef>
              <a:spcAft>
                <a:spcPts val="0"/>
              </a:spcAft>
              <a:buClr>
                <a:srgbClr val="FFFFFF"/>
              </a:buClr>
              <a:buSzPts val="1400"/>
              <a:buNone/>
              <a:defRPr>
                <a:solidFill>
                  <a:srgbClr val="FFFFFF"/>
                </a:solidFill>
              </a:defRPr>
            </a:lvl5pPr>
            <a:lvl6pPr lvl="5">
              <a:spcBef>
                <a:spcPts val="1600"/>
              </a:spcBef>
              <a:spcAft>
                <a:spcPts val="0"/>
              </a:spcAft>
              <a:buClr>
                <a:srgbClr val="FFFFFF"/>
              </a:buClr>
              <a:buSzPts val="1400"/>
              <a:buNone/>
              <a:defRPr>
                <a:solidFill>
                  <a:srgbClr val="FFFFFF"/>
                </a:solidFill>
              </a:defRPr>
            </a:lvl6pPr>
            <a:lvl7pPr lvl="6">
              <a:spcBef>
                <a:spcPts val="1600"/>
              </a:spcBef>
              <a:spcAft>
                <a:spcPts val="0"/>
              </a:spcAft>
              <a:buClr>
                <a:srgbClr val="FFFFFF"/>
              </a:buClr>
              <a:buSzPts val="1400"/>
              <a:buNone/>
              <a:defRPr>
                <a:solidFill>
                  <a:srgbClr val="FFFFFF"/>
                </a:solidFill>
              </a:defRPr>
            </a:lvl7pPr>
            <a:lvl8pPr lvl="7">
              <a:spcBef>
                <a:spcPts val="1600"/>
              </a:spcBef>
              <a:spcAft>
                <a:spcPts val="0"/>
              </a:spcAft>
              <a:buClr>
                <a:srgbClr val="FFFFFF"/>
              </a:buClr>
              <a:buSzPts val="1400"/>
              <a:buNone/>
              <a:defRPr>
                <a:solidFill>
                  <a:srgbClr val="FFFFFF"/>
                </a:solidFill>
              </a:defRPr>
            </a:lvl8pPr>
            <a:lvl9pPr lvl="8">
              <a:spcBef>
                <a:spcPts val="1600"/>
              </a:spcBef>
              <a:spcAft>
                <a:spcPts val="1600"/>
              </a:spcAft>
              <a:buClr>
                <a:srgbClr val="FFFFFF"/>
              </a:buClr>
              <a:buSzPts val="1400"/>
              <a:buNone/>
              <a:defRPr>
                <a:solidFill>
                  <a:srgbClr val="FFFFFF"/>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1 1">
  <p:cSld name="TITLE_AND_BODY_1_3_1_1_1">
    <p:spTree>
      <p:nvGrpSpPr>
        <p:cNvPr id="113" name="Shape 113"/>
        <p:cNvGrpSpPr/>
        <p:nvPr/>
      </p:nvGrpSpPr>
      <p:grpSpPr>
        <a:xfrm>
          <a:off x="0" y="0"/>
          <a:ext cx="0" cy="0"/>
          <a:chOff x="0" y="0"/>
          <a:chExt cx="0" cy="0"/>
        </a:xfrm>
      </p:grpSpPr>
      <p:sp>
        <p:nvSpPr>
          <p:cNvPr id="114" name="Google Shape;114;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15" name="Google Shape;115;p21"/>
          <p:cNvCxnSpPr/>
          <p:nvPr/>
        </p:nvCxnSpPr>
        <p:spPr>
          <a:xfrm>
            <a:off x="172350" y="703425"/>
            <a:ext cx="1853400" cy="0"/>
          </a:xfrm>
          <a:prstGeom prst="straightConnector1">
            <a:avLst/>
          </a:prstGeom>
          <a:noFill/>
          <a:ln cap="flat" cmpd="sng" w="76200">
            <a:solidFill>
              <a:srgbClr val="38761D"/>
            </a:solidFill>
            <a:prstDash val="solid"/>
            <a:round/>
            <a:headEnd len="med" w="med" type="none"/>
            <a:tailEnd len="med" w="med" type="none"/>
          </a:ln>
        </p:spPr>
      </p:cxnSp>
      <p:sp>
        <p:nvSpPr>
          <p:cNvPr id="116" name="Google Shape;116;p21"/>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C343D"/>
              </a:buClr>
              <a:buSzPts val="1800"/>
              <a:buFont typeface="Montserrat Medium"/>
              <a:buNone/>
              <a:defRPr sz="1800">
                <a:solidFill>
                  <a:srgbClr val="0C343D"/>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17" name="Google Shape;117;p21"/>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8" name="Google Shape;118;p21"/>
          <p:cNvSpPr/>
          <p:nvPr/>
        </p:nvSpPr>
        <p:spPr>
          <a:xfrm>
            <a:off x="-50" y="3842125"/>
            <a:ext cx="9144000" cy="13017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1 1 1">
  <p:cSld name="TITLE_AND_BODY_1_3_1_1_1_1">
    <p:spTree>
      <p:nvGrpSpPr>
        <p:cNvPr id="119" name="Shape 119"/>
        <p:cNvGrpSpPr/>
        <p:nvPr/>
      </p:nvGrpSpPr>
      <p:grpSpPr>
        <a:xfrm>
          <a:off x="0" y="0"/>
          <a:ext cx="0" cy="0"/>
          <a:chOff x="0" y="0"/>
          <a:chExt cx="0" cy="0"/>
        </a:xfrm>
      </p:grpSpPr>
      <p:sp>
        <p:nvSpPr>
          <p:cNvPr id="120" name="Google Shape;120;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21" name="Google Shape;121;p22"/>
          <p:cNvCxnSpPr/>
          <p:nvPr/>
        </p:nvCxnSpPr>
        <p:spPr>
          <a:xfrm>
            <a:off x="172350" y="703425"/>
            <a:ext cx="1853400" cy="0"/>
          </a:xfrm>
          <a:prstGeom prst="straightConnector1">
            <a:avLst/>
          </a:prstGeom>
          <a:noFill/>
          <a:ln cap="flat" cmpd="sng" w="76200">
            <a:solidFill>
              <a:srgbClr val="38761D"/>
            </a:solidFill>
            <a:prstDash val="solid"/>
            <a:round/>
            <a:headEnd len="med" w="med" type="none"/>
            <a:tailEnd len="med" w="med" type="none"/>
          </a:ln>
        </p:spPr>
      </p:cxnSp>
      <p:sp>
        <p:nvSpPr>
          <p:cNvPr id="122" name="Google Shape;122;p22"/>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C343D"/>
              </a:buClr>
              <a:buSzPts val="1800"/>
              <a:buFont typeface="Montserrat Medium"/>
              <a:buNone/>
              <a:defRPr sz="1800">
                <a:solidFill>
                  <a:srgbClr val="0C343D"/>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23" name="Google Shape;123;p22"/>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1 1 1 1">
  <p:cSld name="TITLE_AND_BODY_1_3_1_1_1_1_1">
    <p:spTree>
      <p:nvGrpSpPr>
        <p:cNvPr id="124" name="Shape 124"/>
        <p:cNvGrpSpPr/>
        <p:nvPr/>
      </p:nvGrpSpPr>
      <p:grpSpPr>
        <a:xfrm>
          <a:off x="0" y="0"/>
          <a:ext cx="0" cy="0"/>
          <a:chOff x="0" y="0"/>
          <a:chExt cx="0" cy="0"/>
        </a:xfrm>
      </p:grpSpPr>
      <p:sp>
        <p:nvSpPr>
          <p:cNvPr id="125" name="Google Shape;125;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26" name="Google Shape;126;p23"/>
          <p:cNvCxnSpPr/>
          <p:nvPr/>
        </p:nvCxnSpPr>
        <p:spPr>
          <a:xfrm>
            <a:off x="172350" y="703425"/>
            <a:ext cx="1853400" cy="0"/>
          </a:xfrm>
          <a:prstGeom prst="straightConnector1">
            <a:avLst/>
          </a:prstGeom>
          <a:noFill/>
          <a:ln cap="flat" cmpd="sng" w="76200">
            <a:solidFill>
              <a:srgbClr val="38761D"/>
            </a:solidFill>
            <a:prstDash val="solid"/>
            <a:round/>
            <a:headEnd len="med" w="med" type="none"/>
            <a:tailEnd len="med" w="med" type="none"/>
          </a:ln>
        </p:spPr>
      </p:cxnSp>
      <p:sp>
        <p:nvSpPr>
          <p:cNvPr id="127" name="Google Shape;127;p23"/>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C343D"/>
              </a:buClr>
              <a:buSzPts val="1800"/>
              <a:buFont typeface="Montserrat Medium"/>
              <a:buNone/>
              <a:defRPr sz="1800">
                <a:solidFill>
                  <a:srgbClr val="0C343D"/>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28" name="Google Shape;128;p23"/>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29" name="Google Shape;129;p23"/>
          <p:cNvCxnSpPr/>
          <p:nvPr/>
        </p:nvCxnSpPr>
        <p:spPr>
          <a:xfrm>
            <a:off x="172350" y="2121900"/>
            <a:ext cx="1853400" cy="0"/>
          </a:xfrm>
          <a:prstGeom prst="straightConnector1">
            <a:avLst/>
          </a:prstGeom>
          <a:noFill/>
          <a:ln cap="flat" cmpd="sng" w="76200">
            <a:solidFill>
              <a:srgbClr val="38761D"/>
            </a:solidFill>
            <a:prstDash val="solid"/>
            <a:round/>
            <a:headEnd len="med" w="med" type="none"/>
            <a:tailEnd len="med" w="med" type="none"/>
          </a:ln>
        </p:spPr>
      </p:cxnSp>
      <p:sp>
        <p:nvSpPr>
          <p:cNvPr id="130" name="Google Shape;130;p23"/>
          <p:cNvSpPr txBox="1"/>
          <p:nvPr>
            <p:ph idx="3" type="title"/>
          </p:nvPr>
        </p:nvSpPr>
        <p:spPr>
          <a:xfrm>
            <a:off x="172350" y="2280700"/>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C343D"/>
              </a:buClr>
              <a:buSzPts val="1800"/>
              <a:buFont typeface="Montserrat Medium"/>
              <a:buNone/>
              <a:defRPr sz="1800">
                <a:solidFill>
                  <a:srgbClr val="0C343D"/>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31" name="Google Shape;131;p23"/>
          <p:cNvSpPr txBox="1"/>
          <p:nvPr>
            <p:ph idx="4" type="title"/>
          </p:nvPr>
        </p:nvSpPr>
        <p:spPr>
          <a:xfrm>
            <a:off x="2315400" y="1987223"/>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2">
  <p:cSld name="TITLE_AND_BODY_1_2">
    <p:spTree>
      <p:nvGrpSpPr>
        <p:cNvPr id="132" name="Shape 132"/>
        <p:cNvGrpSpPr/>
        <p:nvPr/>
      </p:nvGrpSpPr>
      <p:grpSpPr>
        <a:xfrm>
          <a:off x="0" y="0"/>
          <a:ext cx="0" cy="0"/>
          <a:chOff x="0" y="0"/>
          <a:chExt cx="0" cy="0"/>
        </a:xfrm>
      </p:grpSpPr>
      <p:sp>
        <p:nvSpPr>
          <p:cNvPr id="133" name="Google Shape;13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34" name="Google Shape;134;p24"/>
          <p:cNvCxnSpPr/>
          <p:nvPr/>
        </p:nvCxnSpPr>
        <p:spPr>
          <a:xfrm>
            <a:off x="172350" y="703425"/>
            <a:ext cx="1853400" cy="0"/>
          </a:xfrm>
          <a:prstGeom prst="straightConnector1">
            <a:avLst/>
          </a:prstGeom>
          <a:noFill/>
          <a:ln cap="flat" cmpd="sng" w="76200">
            <a:solidFill>
              <a:srgbClr val="3D85C6"/>
            </a:solidFill>
            <a:prstDash val="solid"/>
            <a:round/>
            <a:headEnd len="med" w="med" type="none"/>
            <a:tailEnd len="med" w="med" type="none"/>
          </a:ln>
        </p:spPr>
      </p:cxnSp>
      <p:sp>
        <p:nvSpPr>
          <p:cNvPr id="135" name="Google Shape;135;p24"/>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B5394"/>
              </a:buClr>
              <a:buSzPts val="1800"/>
              <a:buFont typeface="Montserrat Medium"/>
              <a:buNone/>
              <a:defRPr sz="1800">
                <a:solidFill>
                  <a:srgbClr val="0B5394"/>
                </a:solidFill>
                <a:latin typeface="Montserrat Medium"/>
                <a:ea typeface="Montserrat Medium"/>
                <a:cs typeface="Montserrat Medium"/>
                <a:sym typeface="Montserrat Medium"/>
              </a:defRPr>
            </a:lvl1pPr>
            <a:lvl2pPr lvl="1" rtl="0">
              <a:spcBef>
                <a:spcPts val="0"/>
              </a:spcBef>
              <a:spcAft>
                <a:spcPts val="0"/>
              </a:spcAft>
              <a:buClr>
                <a:srgbClr val="0B5394"/>
              </a:buClr>
              <a:buSzPts val="2800"/>
              <a:buNone/>
              <a:defRPr>
                <a:solidFill>
                  <a:srgbClr val="0B5394"/>
                </a:solidFill>
              </a:defRPr>
            </a:lvl2pPr>
            <a:lvl3pPr lvl="2" rtl="0">
              <a:spcBef>
                <a:spcPts val="0"/>
              </a:spcBef>
              <a:spcAft>
                <a:spcPts val="0"/>
              </a:spcAft>
              <a:buClr>
                <a:srgbClr val="0B5394"/>
              </a:buClr>
              <a:buSzPts val="2800"/>
              <a:buNone/>
              <a:defRPr>
                <a:solidFill>
                  <a:srgbClr val="0B5394"/>
                </a:solidFill>
              </a:defRPr>
            </a:lvl3pPr>
            <a:lvl4pPr lvl="3" rtl="0">
              <a:spcBef>
                <a:spcPts val="0"/>
              </a:spcBef>
              <a:spcAft>
                <a:spcPts val="0"/>
              </a:spcAft>
              <a:buClr>
                <a:srgbClr val="0B5394"/>
              </a:buClr>
              <a:buSzPts val="2800"/>
              <a:buNone/>
              <a:defRPr>
                <a:solidFill>
                  <a:srgbClr val="0B5394"/>
                </a:solidFill>
              </a:defRPr>
            </a:lvl4pPr>
            <a:lvl5pPr lvl="4" rtl="0">
              <a:spcBef>
                <a:spcPts val="0"/>
              </a:spcBef>
              <a:spcAft>
                <a:spcPts val="0"/>
              </a:spcAft>
              <a:buClr>
                <a:srgbClr val="0B5394"/>
              </a:buClr>
              <a:buSzPts val="2800"/>
              <a:buNone/>
              <a:defRPr>
                <a:solidFill>
                  <a:srgbClr val="0B5394"/>
                </a:solidFill>
              </a:defRPr>
            </a:lvl5pPr>
            <a:lvl6pPr lvl="5" rtl="0">
              <a:spcBef>
                <a:spcPts val="0"/>
              </a:spcBef>
              <a:spcAft>
                <a:spcPts val="0"/>
              </a:spcAft>
              <a:buClr>
                <a:srgbClr val="0B5394"/>
              </a:buClr>
              <a:buSzPts val="2800"/>
              <a:buNone/>
              <a:defRPr>
                <a:solidFill>
                  <a:srgbClr val="0B5394"/>
                </a:solidFill>
              </a:defRPr>
            </a:lvl6pPr>
            <a:lvl7pPr lvl="6" rtl="0">
              <a:spcBef>
                <a:spcPts val="0"/>
              </a:spcBef>
              <a:spcAft>
                <a:spcPts val="0"/>
              </a:spcAft>
              <a:buClr>
                <a:srgbClr val="0B5394"/>
              </a:buClr>
              <a:buSzPts val="2800"/>
              <a:buNone/>
              <a:defRPr>
                <a:solidFill>
                  <a:srgbClr val="0B5394"/>
                </a:solidFill>
              </a:defRPr>
            </a:lvl7pPr>
            <a:lvl8pPr lvl="7" rtl="0">
              <a:spcBef>
                <a:spcPts val="0"/>
              </a:spcBef>
              <a:spcAft>
                <a:spcPts val="0"/>
              </a:spcAft>
              <a:buClr>
                <a:srgbClr val="0B5394"/>
              </a:buClr>
              <a:buSzPts val="2800"/>
              <a:buNone/>
              <a:defRPr>
                <a:solidFill>
                  <a:srgbClr val="0B5394"/>
                </a:solidFill>
              </a:defRPr>
            </a:lvl8pPr>
            <a:lvl9pPr lvl="8" rtl="0">
              <a:spcBef>
                <a:spcPts val="0"/>
              </a:spcBef>
              <a:spcAft>
                <a:spcPts val="0"/>
              </a:spcAft>
              <a:buClr>
                <a:srgbClr val="0B5394"/>
              </a:buClr>
              <a:buSzPts val="2800"/>
              <a:buNone/>
              <a:defRPr>
                <a:solidFill>
                  <a:srgbClr val="0B5394"/>
                </a:solidFill>
              </a:defRPr>
            </a:lvl9pPr>
          </a:lstStyle>
          <a:p/>
        </p:txBody>
      </p:sp>
      <p:sp>
        <p:nvSpPr>
          <p:cNvPr id="136" name="Google Shape;136;p24"/>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_1">
    <p:spTree>
      <p:nvGrpSpPr>
        <p:cNvPr id="137" name="Shape 137"/>
        <p:cNvGrpSpPr/>
        <p:nvPr/>
      </p:nvGrpSpPr>
      <p:grpSpPr>
        <a:xfrm>
          <a:off x="0" y="0"/>
          <a:ext cx="0" cy="0"/>
          <a:chOff x="0" y="0"/>
          <a:chExt cx="0" cy="0"/>
        </a:xfrm>
      </p:grpSpPr>
      <p:sp>
        <p:nvSpPr>
          <p:cNvPr id="138" name="Google Shape;138;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39" name="Google Shape;139;p25"/>
          <p:cNvCxnSpPr/>
          <p:nvPr/>
        </p:nvCxnSpPr>
        <p:spPr>
          <a:xfrm>
            <a:off x="172350" y="703425"/>
            <a:ext cx="1853400" cy="0"/>
          </a:xfrm>
          <a:prstGeom prst="straightConnector1">
            <a:avLst/>
          </a:prstGeom>
          <a:noFill/>
          <a:ln cap="flat" cmpd="sng" w="76200">
            <a:solidFill>
              <a:srgbClr val="3D85C6"/>
            </a:solidFill>
            <a:prstDash val="solid"/>
            <a:round/>
            <a:headEnd len="med" w="med" type="none"/>
            <a:tailEnd len="med" w="med" type="none"/>
          </a:ln>
        </p:spPr>
      </p:cxnSp>
      <p:sp>
        <p:nvSpPr>
          <p:cNvPr id="140" name="Google Shape;140;p25"/>
          <p:cNvSpPr txBox="1"/>
          <p:nvPr>
            <p:ph type="title"/>
          </p:nvPr>
        </p:nvSpPr>
        <p:spPr>
          <a:xfrm>
            <a:off x="172350" y="814725"/>
            <a:ext cx="2155500" cy="1465500"/>
          </a:xfrm>
          <a:prstGeom prst="rect">
            <a:avLst/>
          </a:prstGeom>
        </p:spPr>
        <p:txBody>
          <a:bodyPr anchorCtr="0" anchor="t" bIns="91425" lIns="0" spcFirstLastPara="1" rIns="91425" wrap="square" tIns="91425">
            <a:noAutofit/>
          </a:bodyPr>
          <a:lstStyle>
            <a:lvl1pPr lvl="0" rtl="0">
              <a:spcBef>
                <a:spcPts val="0"/>
              </a:spcBef>
              <a:spcAft>
                <a:spcPts val="0"/>
              </a:spcAft>
              <a:buClr>
                <a:srgbClr val="0B5394"/>
              </a:buClr>
              <a:buSzPts val="1800"/>
              <a:buFont typeface="Montserrat Medium"/>
              <a:buNone/>
              <a:defRPr sz="1800">
                <a:solidFill>
                  <a:srgbClr val="0B5394"/>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141" name="Google Shape;141;p25"/>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2" name="Google Shape;142;p25"/>
          <p:cNvCxnSpPr/>
          <p:nvPr/>
        </p:nvCxnSpPr>
        <p:spPr>
          <a:xfrm>
            <a:off x="169125" y="2367900"/>
            <a:ext cx="1853400" cy="0"/>
          </a:xfrm>
          <a:prstGeom prst="straightConnector1">
            <a:avLst/>
          </a:prstGeom>
          <a:noFill/>
          <a:ln cap="flat" cmpd="sng" w="76200">
            <a:solidFill>
              <a:srgbClr val="3D85C6"/>
            </a:solidFill>
            <a:prstDash val="solid"/>
            <a:round/>
            <a:headEnd len="med" w="med" type="none"/>
            <a:tailEnd len="med" w="med" type="none"/>
          </a:ln>
        </p:spPr>
      </p:cxnSp>
      <p:sp>
        <p:nvSpPr>
          <p:cNvPr id="143" name="Google Shape;143;p25"/>
          <p:cNvSpPr txBox="1"/>
          <p:nvPr>
            <p:ph idx="3" type="title"/>
          </p:nvPr>
        </p:nvSpPr>
        <p:spPr>
          <a:xfrm>
            <a:off x="159900" y="2529350"/>
            <a:ext cx="2155500" cy="1465500"/>
          </a:xfrm>
          <a:prstGeom prst="rect">
            <a:avLst/>
          </a:prstGeom>
        </p:spPr>
        <p:txBody>
          <a:bodyPr anchorCtr="0" anchor="t" bIns="91425" lIns="0" spcFirstLastPara="1" rIns="91425" wrap="square" tIns="91425">
            <a:noAutofit/>
          </a:bodyPr>
          <a:lstStyle>
            <a:lvl1pPr lvl="0" rtl="0">
              <a:spcBef>
                <a:spcPts val="0"/>
              </a:spcBef>
              <a:spcAft>
                <a:spcPts val="0"/>
              </a:spcAft>
              <a:buClr>
                <a:srgbClr val="0B5394"/>
              </a:buClr>
              <a:buSzPts val="1800"/>
              <a:buFont typeface="Montserrat Medium"/>
              <a:buNone/>
              <a:defRPr sz="1800">
                <a:solidFill>
                  <a:srgbClr val="0B5394"/>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p:cSld name="TITLE_AND_BODY_1_1_1">
    <p:spTree>
      <p:nvGrpSpPr>
        <p:cNvPr id="144" name="Shape 144"/>
        <p:cNvGrpSpPr/>
        <p:nvPr/>
      </p:nvGrpSpPr>
      <p:grpSpPr>
        <a:xfrm>
          <a:off x="0" y="0"/>
          <a:ext cx="0" cy="0"/>
          <a:chOff x="0" y="0"/>
          <a:chExt cx="0" cy="0"/>
        </a:xfrm>
      </p:grpSpPr>
      <p:sp>
        <p:nvSpPr>
          <p:cNvPr id="145" name="Google Shape;145;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46" name="Google Shape;146;p26"/>
          <p:cNvCxnSpPr/>
          <p:nvPr/>
        </p:nvCxnSpPr>
        <p:spPr>
          <a:xfrm>
            <a:off x="172350" y="703425"/>
            <a:ext cx="1853400" cy="0"/>
          </a:xfrm>
          <a:prstGeom prst="straightConnector1">
            <a:avLst/>
          </a:prstGeom>
          <a:noFill/>
          <a:ln cap="flat" cmpd="sng" w="76200">
            <a:solidFill>
              <a:srgbClr val="E06666"/>
            </a:solidFill>
            <a:prstDash val="solid"/>
            <a:round/>
            <a:headEnd len="med" w="med" type="none"/>
            <a:tailEnd len="med" w="med" type="none"/>
          </a:ln>
        </p:spPr>
      </p:cxnSp>
      <p:sp>
        <p:nvSpPr>
          <p:cNvPr id="147" name="Google Shape;147;p26"/>
          <p:cNvSpPr txBox="1"/>
          <p:nvPr>
            <p:ph type="title"/>
          </p:nvPr>
        </p:nvSpPr>
        <p:spPr>
          <a:xfrm>
            <a:off x="172350" y="709825"/>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741B47"/>
              </a:buClr>
              <a:buSzPts val="1800"/>
              <a:buFont typeface="Montserrat Medium"/>
              <a:buNone/>
              <a:defRPr sz="1800">
                <a:solidFill>
                  <a:srgbClr val="741B47"/>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148" name="Google Shape;148;p26"/>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9" name="Google Shape;149;p26"/>
          <p:cNvCxnSpPr/>
          <p:nvPr/>
        </p:nvCxnSpPr>
        <p:spPr>
          <a:xfrm>
            <a:off x="169125" y="2367900"/>
            <a:ext cx="1853400" cy="0"/>
          </a:xfrm>
          <a:prstGeom prst="straightConnector1">
            <a:avLst/>
          </a:prstGeom>
          <a:noFill/>
          <a:ln cap="flat" cmpd="sng" w="76200">
            <a:solidFill>
              <a:srgbClr val="E06666"/>
            </a:solidFill>
            <a:prstDash val="solid"/>
            <a:round/>
            <a:headEnd len="med" w="med" type="none"/>
            <a:tailEnd len="med" w="med" type="none"/>
          </a:ln>
        </p:spPr>
      </p:cxnSp>
      <p:sp>
        <p:nvSpPr>
          <p:cNvPr id="150" name="Google Shape;150;p26"/>
          <p:cNvSpPr txBox="1"/>
          <p:nvPr>
            <p:ph idx="3" type="title"/>
          </p:nvPr>
        </p:nvSpPr>
        <p:spPr>
          <a:xfrm>
            <a:off x="172350" y="2408500"/>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741B47"/>
              </a:buClr>
              <a:buSzPts val="1800"/>
              <a:buFont typeface="Montserrat Medium"/>
              <a:buNone/>
              <a:defRPr sz="1800">
                <a:solidFill>
                  <a:srgbClr val="741B47"/>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1">
  <p:cSld name="TITLE_AND_BODY_1_1_1_1">
    <p:spTree>
      <p:nvGrpSpPr>
        <p:cNvPr id="151" name="Shape 151"/>
        <p:cNvGrpSpPr/>
        <p:nvPr/>
      </p:nvGrpSpPr>
      <p:grpSpPr>
        <a:xfrm>
          <a:off x="0" y="0"/>
          <a:ext cx="0" cy="0"/>
          <a:chOff x="0" y="0"/>
          <a:chExt cx="0" cy="0"/>
        </a:xfrm>
      </p:grpSpPr>
      <p:sp>
        <p:nvSpPr>
          <p:cNvPr id="152" name="Google Shape;152;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53" name="Google Shape;153;p27"/>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154" name="Google Shape;154;p27"/>
          <p:cNvSpPr txBox="1"/>
          <p:nvPr>
            <p:ph type="title"/>
          </p:nvPr>
        </p:nvSpPr>
        <p:spPr>
          <a:xfrm>
            <a:off x="172350" y="709825"/>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155" name="Google Shape;155;p27"/>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56" name="Google Shape;156;p27"/>
          <p:cNvCxnSpPr/>
          <p:nvPr/>
        </p:nvCxnSpPr>
        <p:spPr>
          <a:xfrm>
            <a:off x="169125" y="2760245"/>
            <a:ext cx="1853400" cy="0"/>
          </a:xfrm>
          <a:prstGeom prst="straightConnector1">
            <a:avLst/>
          </a:prstGeom>
          <a:noFill/>
          <a:ln cap="flat" cmpd="sng" w="76200">
            <a:solidFill>
              <a:srgbClr val="F5C763"/>
            </a:solidFill>
            <a:prstDash val="solid"/>
            <a:round/>
            <a:headEnd len="med" w="med" type="none"/>
            <a:tailEnd len="med" w="med" type="none"/>
          </a:ln>
        </p:spPr>
      </p:cxnSp>
      <p:sp>
        <p:nvSpPr>
          <p:cNvPr id="157" name="Google Shape;157;p27"/>
          <p:cNvSpPr txBox="1"/>
          <p:nvPr>
            <p:ph idx="3" type="title"/>
          </p:nvPr>
        </p:nvSpPr>
        <p:spPr>
          <a:xfrm>
            <a:off x="172350" y="2800845"/>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1 1">
  <p:cSld name="TITLE_AND_BODY_1_1_1_1_1">
    <p:spTree>
      <p:nvGrpSpPr>
        <p:cNvPr id="158" name="Shape 158"/>
        <p:cNvGrpSpPr/>
        <p:nvPr/>
      </p:nvGrpSpPr>
      <p:grpSpPr>
        <a:xfrm>
          <a:off x="0" y="0"/>
          <a:ext cx="0" cy="0"/>
          <a:chOff x="0" y="0"/>
          <a:chExt cx="0" cy="0"/>
        </a:xfrm>
      </p:grpSpPr>
      <p:sp>
        <p:nvSpPr>
          <p:cNvPr id="159" name="Google Shape;15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60" name="Google Shape;160;p28"/>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161" name="Google Shape;161;p28"/>
          <p:cNvSpPr txBox="1"/>
          <p:nvPr>
            <p:ph type="title"/>
          </p:nvPr>
        </p:nvSpPr>
        <p:spPr>
          <a:xfrm>
            <a:off x="172350" y="709825"/>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162" name="Google Shape;162;p28"/>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63" name="Google Shape;163;p28"/>
          <p:cNvCxnSpPr/>
          <p:nvPr/>
        </p:nvCxnSpPr>
        <p:spPr>
          <a:xfrm>
            <a:off x="169125" y="2291700"/>
            <a:ext cx="1853400" cy="0"/>
          </a:xfrm>
          <a:prstGeom prst="straightConnector1">
            <a:avLst/>
          </a:prstGeom>
          <a:noFill/>
          <a:ln cap="flat" cmpd="sng" w="76200">
            <a:solidFill>
              <a:srgbClr val="F5C763"/>
            </a:solidFill>
            <a:prstDash val="solid"/>
            <a:round/>
            <a:headEnd len="med" w="med" type="none"/>
            <a:tailEnd len="med" w="med" type="none"/>
          </a:ln>
        </p:spPr>
      </p:cxnSp>
      <p:sp>
        <p:nvSpPr>
          <p:cNvPr id="164" name="Google Shape;164;p28"/>
          <p:cNvSpPr txBox="1"/>
          <p:nvPr>
            <p:ph idx="3" type="title"/>
          </p:nvPr>
        </p:nvSpPr>
        <p:spPr>
          <a:xfrm>
            <a:off x="172350" y="2332300"/>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5" name="Shape 165"/>
        <p:cNvGrpSpPr/>
        <p:nvPr/>
      </p:nvGrpSpPr>
      <p:grpSpPr>
        <a:xfrm>
          <a:off x="0" y="0"/>
          <a:ext cx="0" cy="0"/>
          <a:chOff x="0" y="0"/>
          <a:chExt cx="0" cy="0"/>
        </a:xfrm>
      </p:grpSpPr>
      <p:sp>
        <p:nvSpPr>
          <p:cNvPr id="166" name="Google Shape;16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7" name="Google Shape;167;p2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68" name="Google Shape;168;p2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69" name="Google Shape;169;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0" name="Shape 170"/>
        <p:cNvGrpSpPr/>
        <p:nvPr/>
      </p:nvGrpSpPr>
      <p:grpSpPr>
        <a:xfrm>
          <a:off x="0" y="0"/>
          <a:ext cx="0" cy="0"/>
          <a:chOff x="0" y="0"/>
          <a:chExt cx="0" cy="0"/>
        </a:xfrm>
      </p:grpSpPr>
      <p:sp>
        <p:nvSpPr>
          <p:cNvPr id="171" name="Google Shape;171;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2" name="Google Shape;172;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spTree>
      <p:nvGrpSpPr>
        <p:cNvPr id="18" name="Shape 18"/>
        <p:cNvGrpSpPr/>
        <p:nvPr/>
      </p:nvGrpSpPr>
      <p:grpSpPr>
        <a:xfrm>
          <a:off x="0" y="0"/>
          <a:ext cx="0" cy="0"/>
          <a:chOff x="0" y="0"/>
          <a:chExt cx="0" cy="0"/>
        </a:xfrm>
      </p:grpSpPr>
      <p:sp>
        <p:nvSpPr>
          <p:cNvPr id="19" name="Google Shape;19;p4"/>
          <p:cNvSpPr/>
          <p:nvPr/>
        </p:nvSpPr>
        <p:spPr>
          <a:xfrm>
            <a:off x="170000" y="194288"/>
            <a:ext cx="8804100" cy="47724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nvSpPr>
        <p:spPr>
          <a:xfrm>
            <a:off x="5678350" y="4198075"/>
            <a:ext cx="30000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tserrat"/>
                <a:ea typeface="Montserrat"/>
                <a:cs typeface="Montserrat"/>
                <a:sym typeface="Montserrat"/>
              </a:rPr>
              <a:t>Version: November 27, 2020</a:t>
            </a:r>
            <a:endParaRPr sz="900"/>
          </a:p>
        </p:txBody>
      </p:sp>
      <p:sp>
        <p:nvSpPr>
          <p:cNvPr id="21" name="Google Shape;21;p4"/>
          <p:cNvSpPr txBox="1"/>
          <p:nvPr>
            <p:ph type="title"/>
          </p:nvPr>
        </p:nvSpPr>
        <p:spPr>
          <a:xfrm>
            <a:off x="404050" y="447675"/>
            <a:ext cx="8048700" cy="191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6000"/>
              <a:buNone/>
              <a:defRPr b="1" sz="6000">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subTitle"/>
          </p:nvPr>
        </p:nvSpPr>
        <p:spPr>
          <a:xfrm>
            <a:off x="404050" y="2402625"/>
            <a:ext cx="7206300" cy="10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3700"/>
              <a:buNone/>
              <a:defRPr sz="3700">
                <a:solidFill>
                  <a:srgbClr val="FFFFFF"/>
                </a:solidFill>
              </a:defRPr>
            </a:lvl1pPr>
            <a:lvl2pPr lvl="1" rtl="0">
              <a:spcBef>
                <a:spcPts val="1600"/>
              </a:spcBef>
              <a:spcAft>
                <a:spcPts val="0"/>
              </a:spcAft>
              <a:buClr>
                <a:srgbClr val="FFFFFF"/>
              </a:buClr>
              <a:buSzPts val="1400"/>
              <a:buNone/>
              <a:defRPr>
                <a:solidFill>
                  <a:srgbClr val="FFFFFF"/>
                </a:solidFill>
              </a:defRPr>
            </a:lvl2pPr>
            <a:lvl3pPr lvl="2" rtl="0">
              <a:spcBef>
                <a:spcPts val="1600"/>
              </a:spcBef>
              <a:spcAft>
                <a:spcPts val="0"/>
              </a:spcAft>
              <a:buClr>
                <a:srgbClr val="FFFFFF"/>
              </a:buClr>
              <a:buSzPts val="1400"/>
              <a:buNone/>
              <a:defRPr>
                <a:solidFill>
                  <a:srgbClr val="FFFFFF"/>
                </a:solidFill>
              </a:defRPr>
            </a:lvl3pPr>
            <a:lvl4pPr lvl="3" rtl="0">
              <a:spcBef>
                <a:spcPts val="1600"/>
              </a:spcBef>
              <a:spcAft>
                <a:spcPts val="0"/>
              </a:spcAft>
              <a:buClr>
                <a:srgbClr val="FFFFFF"/>
              </a:buClr>
              <a:buSzPts val="1400"/>
              <a:buNone/>
              <a:defRPr>
                <a:solidFill>
                  <a:srgbClr val="FFFFFF"/>
                </a:solidFill>
              </a:defRPr>
            </a:lvl4pPr>
            <a:lvl5pPr lvl="4" rtl="0">
              <a:spcBef>
                <a:spcPts val="1600"/>
              </a:spcBef>
              <a:spcAft>
                <a:spcPts val="0"/>
              </a:spcAft>
              <a:buClr>
                <a:srgbClr val="FFFFFF"/>
              </a:buClr>
              <a:buSzPts val="1400"/>
              <a:buNone/>
              <a:defRPr>
                <a:solidFill>
                  <a:srgbClr val="FFFFFF"/>
                </a:solidFill>
              </a:defRPr>
            </a:lvl5pPr>
            <a:lvl6pPr lvl="5" rtl="0">
              <a:spcBef>
                <a:spcPts val="1600"/>
              </a:spcBef>
              <a:spcAft>
                <a:spcPts val="0"/>
              </a:spcAft>
              <a:buClr>
                <a:srgbClr val="FFFFFF"/>
              </a:buClr>
              <a:buSzPts val="1400"/>
              <a:buNone/>
              <a:defRPr>
                <a:solidFill>
                  <a:srgbClr val="FFFFFF"/>
                </a:solidFill>
              </a:defRPr>
            </a:lvl6pPr>
            <a:lvl7pPr lvl="6" rtl="0">
              <a:spcBef>
                <a:spcPts val="1600"/>
              </a:spcBef>
              <a:spcAft>
                <a:spcPts val="0"/>
              </a:spcAft>
              <a:buClr>
                <a:srgbClr val="FFFFFF"/>
              </a:buClr>
              <a:buSzPts val="1400"/>
              <a:buNone/>
              <a:defRPr>
                <a:solidFill>
                  <a:srgbClr val="FFFFFF"/>
                </a:solidFill>
              </a:defRPr>
            </a:lvl7pPr>
            <a:lvl8pPr lvl="7" rtl="0">
              <a:spcBef>
                <a:spcPts val="1600"/>
              </a:spcBef>
              <a:spcAft>
                <a:spcPts val="0"/>
              </a:spcAft>
              <a:buClr>
                <a:srgbClr val="FFFFFF"/>
              </a:buClr>
              <a:buSzPts val="1400"/>
              <a:buNone/>
              <a:defRPr>
                <a:solidFill>
                  <a:srgbClr val="FFFFFF"/>
                </a:solidFill>
              </a:defRPr>
            </a:lvl8pPr>
            <a:lvl9pPr lvl="8" rtl="0">
              <a:spcBef>
                <a:spcPts val="1600"/>
              </a:spcBef>
              <a:spcAft>
                <a:spcPts val="1600"/>
              </a:spcAft>
              <a:buClr>
                <a:srgbClr val="FFFFFF"/>
              </a:buClr>
              <a:buSzPts val="1400"/>
              <a:buNone/>
              <a:defRPr>
                <a:solidFill>
                  <a:srgbClr val="FFFFFF"/>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3" name="Shape 173"/>
        <p:cNvGrpSpPr/>
        <p:nvPr/>
      </p:nvGrpSpPr>
      <p:grpSpPr>
        <a:xfrm>
          <a:off x="0" y="0"/>
          <a:ext cx="0" cy="0"/>
          <a:chOff x="0" y="0"/>
          <a:chExt cx="0" cy="0"/>
        </a:xfrm>
      </p:grpSpPr>
      <p:sp>
        <p:nvSpPr>
          <p:cNvPr id="174" name="Google Shape;174;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75" name="Google Shape;175;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76" name="Google Shape;176;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7" name="Shape 177"/>
        <p:cNvGrpSpPr/>
        <p:nvPr/>
      </p:nvGrpSpPr>
      <p:grpSpPr>
        <a:xfrm>
          <a:off x="0" y="0"/>
          <a:ext cx="0" cy="0"/>
          <a:chOff x="0" y="0"/>
          <a:chExt cx="0" cy="0"/>
        </a:xfrm>
      </p:grpSpPr>
      <p:sp>
        <p:nvSpPr>
          <p:cNvPr id="178" name="Google Shape;178;p3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79" name="Google Shape;179;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0" name="Shape 180"/>
        <p:cNvGrpSpPr/>
        <p:nvPr/>
      </p:nvGrpSpPr>
      <p:grpSpPr>
        <a:xfrm>
          <a:off x="0" y="0"/>
          <a:ext cx="0" cy="0"/>
          <a:chOff x="0" y="0"/>
          <a:chExt cx="0" cy="0"/>
        </a:xfrm>
      </p:grpSpPr>
      <p:sp>
        <p:nvSpPr>
          <p:cNvPr id="181" name="Google Shape;181;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83" name="Google Shape;183;p3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84" name="Google Shape;184;p3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85" name="Google Shape;185;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6" name="Shape 186"/>
        <p:cNvGrpSpPr/>
        <p:nvPr/>
      </p:nvGrpSpPr>
      <p:grpSpPr>
        <a:xfrm>
          <a:off x="0" y="0"/>
          <a:ext cx="0" cy="0"/>
          <a:chOff x="0" y="0"/>
          <a:chExt cx="0" cy="0"/>
        </a:xfrm>
      </p:grpSpPr>
      <p:sp>
        <p:nvSpPr>
          <p:cNvPr id="187" name="Google Shape;187;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188" name="Google Shape;188;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9" name="Shape 189"/>
        <p:cNvGrpSpPr/>
        <p:nvPr/>
      </p:nvGrpSpPr>
      <p:grpSpPr>
        <a:xfrm>
          <a:off x="0" y="0"/>
          <a:ext cx="0" cy="0"/>
          <a:chOff x="0" y="0"/>
          <a:chExt cx="0" cy="0"/>
        </a:xfrm>
      </p:grpSpPr>
      <p:sp>
        <p:nvSpPr>
          <p:cNvPr id="190" name="Google Shape;190;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91" name="Google Shape;191;p3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92" name="Google Shape;192;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3" name="Shape 193"/>
        <p:cNvGrpSpPr/>
        <p:nvPr/>
      </p:nvGrpSpPr>
      <p:grpSpPr>
        <a:xfrm>
          <a:off x="0" y="0"/>
          <a:ext cx="0" cy="0"/>
          <a:chOff x="0" y="0"/>
          <a:chExt cx="0" cy="0"/>
        </a:xfrm>
      </p:grpSpPr>
      <p:sp>
        <p:nvSpPr>
          <p:cNvPr id="194" name="Google Shape;194;p36"/>
          <p:cNvSpPr/>
          <p:nvPr/>
        </p:nvSpPr>
        <p:spPr>
          <a:xfrm>
            <a:off x="0" y="0"/>
            <a:ext cx="9144000" cy="5143500"/>
          </a:xfrm>
          <a:prstGeom prst="rect">
            <a:avLst/>
          </a:prstGeom>
          <a:solidFill>
            <a:srgbClr val="F7C86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2">
    <p:spTree>
      <p:nvGrpSpPr>
        <p:cNvPr id="196" name="Shape 196"/>
        <p:cNvGrpSpPr/>
        <p:nvPr/>
      </p:nvGrpSpPr>
      <p:grpSpPr>
        <a:xfrm>
          <a:off x="0" y="0"/>
          <a:ext cx="0" cy="0"/>
          <a:chOff x="0" y="0"/>
          <a:chExt cx="0" cy="0"/>
        </a:xfrm>
      </p:grpSpPr>
      <p:sp>
        <p:nvSpPr>
          <p:cNvPr id="197" name="Google Shape;197;p37"/>
          <p:cNvSpPr/>
          <p:nvPr/>
        </p:nvSpPr>
        <p:spPr>
          <a:xfrm>
            <a:off x="0" y="0"/>
            <a:ext cx="9144000" cy="51435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199" name="Shape 199"/>
        <p:cNvGrpSpPr/>
        <p:nvPr/>
      </p:nvGrpSpPr>
      <p:grpSpPr>
        <a:xfrm>
          <a:off x="0" y="0"/>
          <a:ext cx="0" cy="0"/>
          <a:chOff x="0" y="0"/>
          <a:chExt cx="0" cy="0"/>
        </a:xfrm>
      </p:grpSpPr>
      <p:sp>
        <p:nvSpPr>
          <p:cNvPr id="200" name="Google Shape;200;p38"/>
          <p:cNvSpPr/>
          <p:nvPr/>
        </p:nvSpPr>
        <p:spPr>
          <a:xfrm>
            <a:off x="0" y="0"/>
            <a:ext cx="9144000" cy="5143500"/>
          </a:xfrm>
          <a:prstGeom prst="rect">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_1">
    <p:bg>
      <p:bgPr>
        <a:solidFill>
          <a:srgbClr val="38761D"/>
        </a:solidFill>
      </p:bgPr>
    </p:bg>
    <p:spTree>
      <p:nvGrpSpPr>
        <p:cNvPr id="202" name="Shape 202"/>
        <p:cNvGrpSpPr/>
        <p:nvPr/>
      </p:nvGrpSpPr>
      <p:grpSpPr>
        <a:xfrm>
          <a:off x="0" y="0"/>
          <a:ext cx="0" cy="0"/>
          <a:chOff x="0" y="0"/>
          <a:chExt cx="0" cy="0"/>
        </a:xfrm>
      </p:grpSpPr>
      <p:sp>
        <p:nvSpPr>
          <p:cNvPr id="203" name="Google Shape;203;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_3">
    <p:spTree>
      <p:nvGrpSpPr>
        <p:cNvPr id="204" name="Shape 204"/>
        <p:cNvGrpSpPr/>
        <p:nvPr/>
      </p:nvGrpSpPr>
      <p:grpSpPr>
        <a:xfrm>
          <a:off x="0" y="0"/>
          <a:ext cx="0" cy="0"/>
          <a:chOff x="0" y="0"/>
          <a:chExt cx="0" cy="0"/>
        </a:xfrm>
      </p:grpSpPr>
      <p:sp>
        <p:nvSpPr>
          <p:cNvPr id="205" name="Google Shape;205;p40"/>
          <p:cNvSpPr/>
          <p:nvPr/>
        </p:nvSpPr>
        <p:spPr>
          <a:xfrm>
            <a:off x="0" y="0"/>
            <a:ext cx="9144000" cy="5143500"/>
          </a:xfrm>
          <a:prstGeom prst="rect">
            <a:avLst/>
          </a:prstGeom>
          <a:solidFill>
            <a:srgbClr val="F7C86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7" name="Google Shape;207;p40"/>
          <p:cNvSpPr/>
          <p:nvPr/>
        </p:nvSpPr>
        <p:spPr>
          <a:xfrm>
            <a:off x="303325" y="257988"/>
            <a:ext cx="1447200" cy="1447200"/>
          </a:xfrm>
          <a:prstGeom prst="ellipse">
            <a:avLst/>
          </a:prstGeom>
          <a:noFill/>
          <a:ln cap="flat" cmpd="sng" w="152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0"/>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000000"/>
              </a:buClr>
              <a:buSzPts val="5500"/>
              <a:buNone/>
              <a:defRPr b="1" sz="5500">
                <a:solidFill>
                  <a:srgbClr val="000000"/>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209" name="Google Shape;209;p40"/>
          <p:cNvSpPr txBox="1"/>
          <p:nvPr>
            <p:ph idx="2" type="title"/>
          </p:nvPr>
        </p:nvSpPr>
        <p:spPr>
          <a:xfrm>
            <a:off x="2039269" y="447675"/>
            <a:ext cx="6602100" cy="1914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000000"/>
              </a:buClr>
              <a:buSzPts val="4200"/>
              <a:buNone/>
              <a:defRPr sz="4200">
                <a:solidFill>
                  <a:srgbClr val="000000"/>
                </a:solidFill>
              </a:defRPr>
            </a:lvl1pPr>
            <a:lvl2pPr lvl="1" rtl="0" algn="r">
              <a:spcBef>
                <a:spcPts val="0"/>
              </a:spcBef>
              <a:spcAft>
                <a:spcPts val="0"/>
              </a:spcAft>
              <a:buClr>
                <a:srgbClr val="000000"/>
              </a:buClr>
              <a:buSzPts val="2200"/>
              <a:buNone/>
              <a:defRPr sz="2200">
                <a:solidFill>
                  <a:srgbClr val="000000"/>
                </a:solidFill>
              </a:defRPr>
            </a:lvl2pPr>
            <a:lvl3pPr lvl="2" rtl="0" algn="r">
              <a:spcBef>
                <a:spcPts val="0"/>
              </a:spcBef>
              <a:spcAft>
                <a:spcPts val="0"/>
              </a:spcAft>
              <a:buClr>
                <a:srgbClr val="000000"/>
              </a:buClr>
              <a:buSzPts val="2200"/>
              <a:buNone/>
              <a:defRPr sz="2200">
                <a:solidFill>
                  <a:srgbClr val="000000"/>
                </a:solidFill>
              </a:defRPr>
            </a:lvl3pPr>
            <a:lvl4pPr lvl="3" rtl="0" algn="r">
              <a:spcBef>
                <a:spcPts val="0"/>
              </a:spcBef>
              <a:spcAft>
                <a:spcPts val="0"/>
              </a:spcAft>
              <a:buClr>
                <a:srgbClr val="000000"/>
              </a:buClr>
              <a:buSzPts val="2200"/>
              <a:buNone/>
              <a:defRPr sz="2200">
                <a:solidFill>
                  <a:srgbClr val="000000"/>
                </a:solidFill>
              </a:defRPr>
            </a:lvl4pPr>
            <a:lvl5pPr lvl="4" rtl="0" algn="r">
              <a:spcBef>
                <a:spcPts val="0"/>
              </a:spcBef>
              <a:spcAft>
                <a:spcPts val="0"/>
              </a:spcAft>
              <a:buClr>
                <a:srgbClr val="000000"/>
              </a:buClr>
              <a:buSzPts val="2200"/>
              <a:buNone/>
              <a:defRPr sz="2200">
                <a:solidFill>
                  <a:srgbClr val="000000"/>
                </a:solidFill>
              </a:defRPr>
            </a:lvl5pPr>
            <a:lvl6pPr lvl="5" rtl="0" algn="r">
              <a:spcBef>
                <a:spcPts val="0"/>
              </a:spcBef>
              <a:spcAft>
                <a:spcPts val="0"/>
              </a:spcAft>
              <a:buClr>
                <a:srgbClr val="000000"/>
              </a:buClr>
              <a:buSzPts val="2200"/>
              <a:buNone/>
              <a:defRPr sz="2200">
                <a:solidFill>
                  <a:srgbClr val="000000"/>
                </a:solidFill>
              </a:defRPr>
            </a:lvl6pPr>
            <a:lvl7pPr lvl="6" rtl="0" algn="r">
              <a:spcBef>
                <a:spcPts val="0"/>
              </a:spcBef>
              <a:spcAft>
                <a:spcPts val="0"/>
              </a:spcAft>
              <a:buClr>
                <a:srgbClr val="000000"/>
              </a:buClr>
              <a:buSzPts val="2200"/>
              <a:buNone/>
              <a:defRPr sz="2200">
                <a:solidFill>
                  <a:srgbClr val="000000"/>
                </a:solidFill>
              </a:defRPr>
            </a:lvl7pPr>
            <a:lvl8pPr lvl="7" rtl="0" algn="r">
              <a:spcBef>
                <a:spcPts val="0"/>
              </a:spcBef>
              <a:spcAft>
                <a:spcPts val="0"/>
              </a:spcAft>
              <a:buClr>
                <a:srgbClr val="000000"/>
              </a:buClr>
              <a:buSzPts val="2200"/>
              <a:buNone/>
              <a:defRPr sz="2200">
                <a:solidFill>
                  <a:srgbClr val="000000"/>
                </a:solidFill>
              </a:defRPr>
            </a:lvl8pPr>
            <a:lvl9pPr lvl="8" rtl="0" algn="r">
              <a:spcBef>
                <a:spcPts val="0"/>
              </a:spcBef>
              <a:spcAft>
                <a:spcPts val="0"/>
              </a:spcAft>
              <a:buClr>
                <a:srgbClr val="000000"/>
              </a:buClr>
              <a:buSzPts val="2200"/>
              <a:buNone/>
              <a:defRPr sz="2200">
                <a:solidFill>
                  <a:srgbClr val="000000"/>
                </a:solidFill>
              </a:defRPr>
            </a:lvl9pPr>
          </a:lstStyle>
          <a:p/>
        </p:txBody>
      </p:sp>
      <p:sp>
        <p:nvSpPr>
          <p:cNvPr id="210" name="Google Shape;210;p40"/>
          <p:cNvSpPr txBox="1"/>
          <p:nvPr>
            <p:ph idx="1" type="subTitle"/>
          </p:nvPr>
        </p:nvSpPr>
        <p:spPr>
          <a:xfrm>
            <a:off x="568400" y="2224225"/>
            <a:ext cx="8073000" cy="1216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5000"/>
              <a:buNone/>
              <a:defRPr b="1" sz="5000">
                <a:solidFill>
                  <a:srgbClr val="000000"/>
                </a:solidFill>
              </a:defRPr>
            </a:lvl1pPr>
            <a:lvl2pPr lvl="1" rtl="0" algn="r">
              <a:spcBef>
                <a:spcPts val="1600"/>
              </a:spcBef>
              <a:spcAft>
                <a:spcPts val="0"/>
              </a:spcAft>
              <a:buClr>
                <a:srgbClr val="000000"/>
              </a:buClr>
              <a:buSzPts val="1400"/>
              <a:buNone/>
              <a:defRPr>
                <a:solidFill>
                  <a:srgbClr val="000000"/>
                </a:solidFill>
              </a:defRPr>
            </a:lvl2pPr>
            <a:lvl3pPr lvl="2" rtl="0" algn="r">
              <a:spcBef>
                <a:spcPts val="1600"/>
              </a:spcBef>
              <a:spcAft>
                <a:spcPts val="0"/>
              </a:spcAft>
              <a:buClr>
                <a:srgbClr val="000000"/>
              </a:buClr>
              <a:buSzPts val="1400"/>
              <a:buNone/>
              <a:defRPr>
                <a:solidFill>
                  <a:srgbClr val="000000"/>
                </a:solidFill>
              </a:defRPr>
            </a:lvl3pPr>
            <a:lvl4pPr lvl="3" rtl="0" algn="r">
              <a:spcBef>
                <a:spcPts val="1600"/>
              </a:spcBef>
              <a:spcAft>
                <a:spcPts val="0"/>
              </a:spcAft>
              <a:buClr>
                <a:srgbClr val="000000"/>
              </a:buClr>
              <a:buSzPts val="1400"/>
              <a:buNone/>
              <a:defRPr>
                <a:solidFill>
                  <a:srgbClr val="000000"/>
                </a:solidFill>
              </a:defRPr>
            </a:lvl4pPr>
            <a:lvl5pPr lvl="4" rtl="0" algn="r">
              <a:spcBef>
                <a:spcPts val="1600"/>
              </a:spcBef>
              <a:spcAft>
                <a:spcPts val="0"/>
              </a:spcAft>
              <a:buClr>
                <a:srgbClr val="000000"/>
              </a:buClr>
              <a:buSzPts val="1400"/>
              <a:buNone/>
              <a:defRPr>
                <a:solidFill>
                  <a:srgbClr val="000000"/>
                </a:solidFill>
              </a:defRPr>
            </a:lvl5pPr>
            <a:lvl6pPr lvl="5" rtl="0" algn="r">
              <a:spcBef>
                <a:spcPts val="1600"/>
              </a:spcBef>
              <a:spcAft>
                <a:spcPts val="0"/>
              </a:spcAft>
              <a:buClr>
                <a:srgbClr val="000000"/>
              </a:buClr>
              <a:buSzPts val="1400"/>
              <a:buNone/>
              <a:defRPr>
                <a:solidFill>
                  <a:srgbClr val="000000"/>
                </a:solidFill>
              </a:defRPr>
            </a:lvl6pPr>
            <a:lvl7pPr lvl="6" rtl="0" algn="r">
              <a:spcBef>
                <a:spcPts val="1600"/>
              </a:spcBef>
              <a:spcAft>
                <a:spcPts val="0"/>
              </a:spcAft>
              <a:buClr>
                <a:srgbClr val="000000"/>
              </a:buClr>
              <a:buSzPts val="1400"/>
              <a:buNone/>
              <a:defRPr>
                <a:solidFill>
                  <a:srgbClr val="000000"/>
                </a:solidFill>
              </a:defRPr>
            </a:lvl7pPr>
            <a:lvl8pPr lvl="7" rtl="0" algn="r">
              <a:spcBef>
                <a:spcPts val="1600"/>
              </a:spcBef>
              <a:spcAft>
                <a:spcPts val="0"/>
              </a:spcAft>
              <a:buClr>
                <a:srgbClr val="000000"/>
              </a:buClr>
              <a:buSzPts val="1400"/>
              <a:buNone/>
              <a:defRPr>
                <a:solidFill>
                  <a:srgbClr val="000000"/>
                </a:solidFill>
              </a:defRPr>
            </a:lvl8pPr>
            <a:lvl9pPr lvl="8" rtl="0" algn="r">
              <a:spcBef>
                <a:spcPts val="1600"/>
              </a:spcBef>
              <a:spcAft>
                <a:spcPts val="1600"/>
              </a:spcAft>
              <a:buClr>
                <a:srgbClr val="000000"/>
              </a:buClr>
              <a:buSzPts val="1400"/>
              <a:buNone/>
              <a:defRPr>
                <a:solidFill>
                  <a:srgbClr val="000000"/>
                </a:solidFill>
              </a:defRPr>
            </a:lvl9pPr>
          </a:lstStyle>
          <a:p/>
        </p:txBody>
      </p:sp>
      <p:sp>
        <p:nvSpPr>
          <p:cNvPr id="211" name="Google Shape;211;p40"/>
          <p:cNvSpPr txBox="1"/>
          <p:nvPr>
            <p:ph idx="3" type="subTitle"/>
          </p:nvPr>
        </p:nvSpPr>
        <p:spPr>
          <a:xfrm>
            <a:off x="4333100" y="4201300"/>
            <a:ext cx="4258800" cy="393600"/>
          </a:xfrm>
          <a:prstGeom prst="rect">
            <a:avLst/>
          </a:prstGeom>
        </p:spPr>
        <p:txBody>
          <a:bodyPr anchorCtr="0" anchor="t" bIns="91425" lIns="91425" spcFirstLastPara="1" rIns="91425" wrap="square" tIns="91425">
            <a:noAutofit/>
          </a:bodyPr>
          <a:lstStyle>
            <a:lvl1pPr lvl="0" algn="r">
              <a:spcBef>
                <a:spcPts val="0"/>
              </a:spcBef>
              <a:spcAft>
                <a:spcPts val="0"/>
              </a:spcAft>
              <a:buClr>
                <a:srgbClr val="000000"/>
              </a:buClr>
              <a:buSzPts val="1800"/>
              <a:buNone/>
              <a:defRPr>
                <a:solidFill>
                  <a:srgbClr val="000000"/>
                </a:solidFill>
              </a:defRPr>
            </a:lvl1pPr>
            <a:lvl2pPr lvl="1">
              <a:spcBef>
                <a:spcPts val="1600"/>
              </a:spcBef>
              <a:spcAft>
                <a:spcPts val="0"/>
              </a:spcAft>
              <a:buClr>
                <a:srgbClr val="000000"/>
              </a:buClr>
              <a:buSzPts val="1400"/>
              <a:buNone/>
              <a:defRPr>
                <a:solidFill>
                  <a:srgbClr val="000000"/>
                </a:solidFill>
              </a:defRPr>
            </a:lvl2pPr>
            <a:lvl3pPr lvl="2">
              <a:spcBef>
                <a:spcPts val="1600"/>
              </a:spcBef>
              <a:spcAft>
                <a:spcPts val="0"/>
              </a:spcAft>
              <a:buClr>
                <a:srgbClr val="000000"/>
              </a:buClr>
              <a:buSzPts val="1400"/>
              <a:buNone/>
              <a:defRPr>
                <a:solidFill>
                  <a:srgbClr val="000000"/>
                </a:solidFill>
              </a:defRPr>
            </a:lvl3pPr>
            <a:lvl4pPr lvl="3">
              <a:spcBef>
                <a:spcPts val="1600"/>
              </a:spcBef>
              <a:spcAft>
                <a:spcPts val="0"/>
              </a:spcAft>
              <a:buClr>
                <a:srgbClr val="000000"/>
              </a:buClr>
              <a:buSzPts val="1400"/>
              <a:buNone/>
              <a:defRPr>
                <a:solidFill>
                  <a:srgbClr val="000000"/>
                </a:solidFill>
              </a:defRPr>
            </a:lvl4pPr>
            <a:lvl5pPr lvl="4">
              <a:spcBef>
                <a:spcPts val="1600"/>
              </a:spcBef>
              <a:spcAft>
                <a:spcPts val="0"/>
              </a:spcAft>
              <a:buClr>
                <a:srgbClr val="000000"/>
              </a:buClr>
              <a:buSzPts val="1400"/>
              <a:buNone/>
              <a:defRPr>
                <a:solidFill>
                  <a:srgbClr val="000000"/>
                </a:solidFill>
              </a:defRPr>
            </a:lvl5pPr>
            <a:lvl6pPr lvl="5">
              <a:spcBef>
                <a:spcPts val="1600"/>
              </a:spcBef>
              <a:spcAft>
                <a:spcPts val="0"/>
              </a:spcAft>
              <a:buClr>
                <a:srgbClr val="000000"/>
              </a:buClr>
              <a:buSzPts val="1400"/>
              <a:buNone/>
              <a:defRPr>
                <a:solidFill>
                  <a:srgbClr val="000000"/>
                </a:solidFill>
              </a:defRPr>
            </a:lvl6pPr>
            <a:lvl7pPr lvl="6">
              <a:spcBef>
                <a:spcPts val="1600"/>
              </a:spcBef>
              <a:spcAft>
                <a:spcPts val="0"/>
              </a:spcAft>
              <a:buClr>
                <a:srgbClr val="000000"/>
              </a:buClr>
              <a:buSzPts val="1400"/>
              <a:buNone/>
              <a:defRPr>
                <a:solidFill>
                  <a:srgbClr val="000000"/>
                </a:solidFill>
              </a:defRPr>
            </a:lvl7pPr>
            <a:lvl8pPr lvl="7">
              <a:spcBef>
                <a:spcPts val="1600"/>
              </a:spcBef>
              <a:spcAft>
                <a:spcPts val="0"/>
              </a:spcAft>
              <a:buClr>
                <a:srgbClr val="000000"/>
              </a:buClr>
              <a:buSzPts val="1400"/>
              <a:buNone/>
              <a:defRPr>
                <a:solidFill>
                  <a:srgbClr val="000000"/>
                </a:solidFill>
              </a:defRPr>
            </a:lvl8pPr>
            <a:lvl9pPr lvl="8">
              <a:spcBef>
                <a:spcPts val="1600"/>
              </a:spcBef>
              <a:spcAft>
                <a:spcPts val="1600"/>
              </a:spcAft>
              <a:buClr>
                <a:srgbClr val="000000"/>
              </a:buClr>
              <a:buSzPts val="1400"/>
              <a:buNone/>
              <a:defRPr>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es for All Training">
  <p:cSld name="CUSTOM_1_1">
    <p:spTree>
      <p:nvGrpSpPr>
        <p:cNvPr id="23" name="Shape 23"/>
        <p:cNvGrpSpPr/>
        <p:nvPr/>
      </p:nvGrpSpPr>
      <p:grpSpPr>
        <a:xfrm>
          <a:off x="0" y="0"/>
          <a:ext cx="0" cy="0"/>
          <a:chOff x="0" y="0"/>
          <a:chExt cx="0" cy="0"/>
        </a:xfrm>
      </p:grpSpPr>
      <p:sp>
        <p:nvSpPr>
          <p:cNvPr id="24" name="Google Shape;24;p5"/>
          <p:cNvSpPr/>
          <p:nvPr/>
        </p:nvSpPr>
        <p:spPr>
          <a:xfrm>
            <a:off x="170000" y="194288"/>
            <a:ext cx="8804100" cy="47724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txBox="1"/>
          <p:nvPr/>
        </p:nvSpPr>
        <p:spPr>
          <a:xfrm>
            <a:off x="5678350" y="4198075"/>
            <a:ext cx="30000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tserrat"/>
                <a:ea typeface="Montserrat"/>
                <a:cs typeface="Montserrat"/>
                <a:sym typeface="Montserrat"/>
              </a:rPr>
              <a:t>Version: November 27, 2020</a:t>
            </a:r>
            <a:endParaRPr sz="900"/>
          </a:p>
        </p:txBody>
      </p:sp>
      <p:sp>
        <p:nvSpPr>
          <p:cNvPr id="26" name="Google Shape;26;p5"/>
          <p:cNvSpPr txBox="1"/>
          <p:nvPr>
            <p:ph type="title"/>
          </p:nvPr>
        </p:nvSpPr>
        <p:spPr>
          <a:xfrm>
            <a:off x="404050" y="447675"/>
            <a:ext cx="8048700" cy="191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6000"/>
              <a:buNone/>
              <a:defRPr b="1" sz="6000">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5"/>
          <p:cNvSpPr txBox="1"/>
          <p:nvPr>
            <p:ph idx="1" type="subTitle"/>
          </p:nvPr>
        </p:nvSpPr>
        <p:spPr>
          <a:xfrm>
            <a:off x="404050" y="2402625"/>
            <a:ext cx="7206300" cy="10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3700"/>
              <a:buNone/>
              <a:defRPr sz="3700">
                <a:solidFill>
                  <a:srgbClr val="FFFFFF"/>
                </a:solidFill>
              </a:defRPr>
            </a:lvl1pPr>
            <a:lvl2pPr lvl="1" rtl="0">
              <a:spcBef>
                <a:spcPts val="1600"/>
              </a:spcBef>
              <a:spcAft>
                <a:spcPts val="0"/>
              </a:spcAft>
              <a:buClr>
                <a:srgbClr val="FFFFFF"/>
              </a:buClr>
              <a:buSzPts val="1400"/>
              <a:buNone/>
              <a:defRPr>
                <a:solidFill>
                  <a:srgbClr val="FFFFFF"/>
                </a:solidFill>
              </a:defRPr>
            </a:lvl2pPr>
            <a:lvl3pPr lvl="2" rtl="0">
              <a:spcBef>
                <a:spcPts val="1600"/>
              </a:spcBef>
              <a:spcAft>
                <a:spcPts val="0"/>
              </a:spcAft>
              <a:buClr>
                <a:srgbClr val="FFFFFF"/>
              </a:buClr>
              <a:buSzPts val="1400"/>
              <a:buNone/>
              <a:defRPr>
                <a:solidFill>
                  <a:srgbClr val="FFFFFF"/>
                </a:solidFill>
              </a:defRPr>
            </a:lvl3pPr>
            <a:lvl4pPr lvl="3" rtl="0">
              <a:spcBef>
                <a:spcPts val="1600"/>
              </a:spcBef>
              <a:spcAft>
                <a:spcPts val="0"/>
              </a:spcAft>
              <a:buClr>
                <a:srgbClr val="FFFFFF"/>
              </a:buClr>
              <a:buSzPts val="1400"/>
              <a:buNone/>
              <a:defRPr>
                <a:solidFill>
                  <a:srgbClr val="FFFFFF"/>
                </a:solidFill>
              </a:defRPr>
            </a:lvl4pPr>
            <a:lvl5pPr lvl="4" rtl="0">
              <a:spcBef>
                <a:spcPts val="1600"/>
              </a:spcBef>
              <a:spcAft>
                <a:spcPts val="0"/>
              </a:spcAft>
              <a:buClr>
                <a:srgbClr val="FFFFFF"/>
              </a:buClr>
              <a:buSzPts val="1400"/>
              <a:buNone/>
              <a:defRPr>
                <a:solidFill>
                  <a:srgbClr val="FFFFFF"/>
                </a:solidFill>
              </a:defRPr>
            </a:lvl5pPr>
            <a:lvl6pPr lvl="5" rtl="0">
              <a:spcBef>
                <a:spcPts val="1600"/>
              </a:spcBef>
              <a:spcAft>
                <a:spcPts val="0"/>
              </a:spcAft>
              <a:buClr>
                <a:srgbClr val="FFFFFF"/>
              </a:buClr>
              <a:buSzPts val="1400"/>
              <a:buNone/>
              <a:defRPr>
                <a:solidFill>
                  <a:srgbClr val="FFFFFF"/>
                </a:solidFill>
              </a:defRPr>
            </a:lvl6pPr>
            <a:lvl7pPr lvl="6" rtl="0">
              <a:spcBef>
                <a:spcPts val="1600"/>
              </a:spcBef>
              <a:spcAft>
                <a:spcPts val="0"/>
              </a:spcAft>
              <a:buClr>
                <a:srgbClr val="FFFFFF"/>
              </a:buClr>
              <a:buSzPts val="1400"/>
              <a:buNone/>
              <a:defRPr>
                <a:solidFill>
                  <a:srgbClr val="FFFFFF"/>
                </a:solidFill>
              </a:defRPr>
            </a:lvl7pPr>
            <a:lvl8pPr lvl="7" rtl="0">
              <a:spcBef>
                <a:spcPts val="1600"/>
              </a:spcBef>
              <a:spcAft>
                <a:spcPts val="0"/>
              </a:spcAft>
              <a:buClr>
                <a:srgbClr val="FFFFFF"/>
              </a:buClr>
              <a:buSzPts val="1400"/>
              <a:buNone/>
              <a:defRPr>
                <a:solidFill>
                  <a:srgbClr val="FFFFFF"/>
                </a:solidFill>
              </a:defRPr>
            </a:lvl8pPr>
            <a:lvl9pPr lvl="8" rtl="0">
              <a:spcBef>
                <a:spcPts val="1600"/>
              </a:spcBef>
              <a:spcAft>
                <a:spcPts val="1600"/>
              </a:spcAft>
              <a:buClr>
                <a:srgbClr val="FFFFFF"/>
              </a:buClr>
              <a:buSzPts val="1400"/>
              <a:buNone/>
              <a:defRPr>
                <a:solidFill>
                  <a:srgbClr val="FFFFFF"/>
                </a:solidFi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1">
  <p:cSld name="BLANK_2_1">
    <p:spTree>
      <p:nvGrpSpPr>
        <p:cNvPr id="212" name="Shape 212"/>
        <p:cNvGrpSpPr/>
        <p:nvPr/>
      </p:nvGrpSpPr>
      <p:grpSpPr>
        <a:xfrm>
          <a:off x="0" y="0"/>
          <a:ext cx="0" cy="0"/>
          <a:chOff x="0" y="0"/>
          <a:chExt cx="0" cy="0"/>
        </a:xfrm>
      </p:grpSpPr>
      <p:sp>
        <p:nvSpPr>
          <p:cNvPr id="213" name="Google Shape;213;p41"/>
          <p:cNvSpPr/>
          <p:nvPr/>
        </p:nvSpPr>
        <p:spPr>
          <a:xfrm>
            <a:off x="0" y="0"/>
            <a:ext cx="9144000" cy="51435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15" name="Google Shape;215;p41"/>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1"/>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217" name="Google Shape;217;p41"/>
          <p:cNvSpPr txBox="1"/>
          <p:nvPr>
            <p:ph idx="2" type="title"/>
          </p:nvPr>
        </p:nvSpPr>
        <p:spPr>
          <a:xfrm>
            <a:off x="2039269" y="447675"/>
            <a:ext cx="6602100" cy="1914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4200"/>
              <a:buNone/>
              <a:defRPr sz="4200">
                <a:solidFill>
                  <a:srgbClr val="FFFFFF"/>
                </a:solidFill>
              </a:defRPr>
            </a:lvl1pPr>
            <a:lvl2pPr lvl="1" rtl="0" algn="r">
              <a:spcBef>
                <a:spcPts val="0"/>
              </a:spcBef>
              <a:spcAft>
                <a:spcPts val="0"/>
              </a:spcAft>
              <a:buSzPts val="2200"/>
              <a:buNone/>
              <a:defRPr sz="2200"/>
            </a:lvl2pPr>
            <a:lvl3pPr lvl="2" rtl="0" algn="r">
              <a:spcBef>
                <a:spcPts val="0"/>
              </a:spcBef>
              <a:spcAft>
                <a:spcPts val="0"/>
              </a:spcAft>
              <a:buSzPts val="2200"/>
              <a:buNone/>
              <a:defRPr sz="2200"/>
            </a:lvl3pPr>
            <a:lvl4pPr lvl="3" rtl="0" algn="r">
              <a:spcBef>
                <a:spcPts val="0"/>
              </a:spcBef>
              <a:spcAft>
                <a:spcPts val="0"/>
              </a:spcAft>
              <a:buSzPts val="2200"/>
              <a:buNone/>
              <a:defRPr sz="2200"/>
            </a:lvl4pPr>
            <a:lvl5pPr lvl="4" rtl="0" algn="r">
              <a:spcBef>
                <a:spcPts val="0"/>
              </a:spcBef>
              <a:spcAft>
                <a:spcPts val="0"/>
              </a:spcAft>
              <a:buSzPts val="2200"/>
              <a:buNone/>
              <a:defRPr sz="2200"/>
            </a:lvl5pPr>
            <a:lvl6pPr lvl="5" rtl="0" algn="r">
              <a:spcBef>
                <a:spcPts val="0"/>
              </a:spcBef>
              <a:spcAft>
                <a:spcPts val="0"/>
              </a:spcAft>
              <a:buSzPts val="2200"/>
              <a:buNone/>
              <a:defRPr sz="2200"/>
            </a:lvl6pPr>
            <a:lvl7pPr lvl="6" rtl="0" algn="r">
              <a:spcBef>
                <a:spcPts val="0"/>
              </a:spcBef>
              <a:spcAft>
                <a:spcPts val="0"/>
              </a:spcAft>
              <a:buSzPts val="2200"/>
              <a:buNone/>
              <a:defRPr sz="2200"/>
            </a:lvl7pPr>
            <a:lvl8pPr lvl="7" rtl="0" algn="r">
              <a:spcBef>
                <a:spcPts val="0"/>
              </a:spcBef>
              <a:spcAft>
                <a:spcPts val="0"/>
              </a:spcAft>
              <a:buSzPts val="2200"/>
              <a:buNone/>
              <a:defRPr sz="2200"/>
            </a:lvl8pPr>
            <a:lvl9pPr lvl="8" rtl="0" algn="r">
              <a:spcBef>
                <a:spcPts val="0"/>
              </a:spcBef>
              <a:spcAft>
                <a:spcPts val="0"/>
              </a:spcAft>
              <a:buSzPts val="2200"/>
              <a:buNone/>
              <a:defRPr sz="2200"/>
            </a:lvl9pPr>
          </a:lstStyle>
          <a:p/>
        </p:txBody>
      </p:sp>
      <p:sp>
        <p:nvSpPr>
          <p:cNvPr id="218" name="Google Shape;218;p41"/>
          <p:cNvSpPr txBox="1"/>
          <p:nvPr>
            <p:ph idx="1" type="subTitle"/>
          </p:nvPr>
        </p:nvSpPr>
        <p:spPr>
          <a:xfrm>
            <a:off x="568400" y="2224225"/>
            <a:ext cx="8073000" cy="1216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5000"/>
              <a:buNone/>
              <a:defRPr b="1" sz="5000">
                <a:solidFill>
                  <a:srgbClr val="FFFFFF"/>
                </a:solidFill>
              </a:defRPr>
            </a:lvl1pPr>
            <a:lvl2pPr lvl="1" rtl="0" algn="r">
              <a:spcBef>
                <a:spcPts val="1600"/>
              </a:spcBef>
              <a:spcAft>
                <a:spcPts val="0"/>
              </a:spcAft>
              <a:buClr>
                <a:srgbClr val="FFFFFF"/>
              </a:buClr>
              <a:buSzPts val="1400"/>
              <a:buNone/>
              <a:defRPr>
                <a:solidFill>
                  <a:srgbClr val="FFFFFF"/>
                </a:solidFill>
              </a:defRPr>
            </a:lvl2pPr>
            <a:lvl3pPr lvl="2" rtl="0" algn="r">
              <a:spcBef>
                <a:spcPts val="1600"/>
              </a:spcBef>
              <a:spcAft>
                <a:spcPts val="0"/>
              </a:spcAft>
              <a:buClr>
                <a:srgbClr val="FFFFFF"/>
              </a:buClr>
              <a:buSzPts val="1400"/>
              <a:buNone/>
              <a:defRPr>
                <a:solidFill>
                  <a:srgbClr val="FFFFFF"/>
                </a:solidFill>
              </a:defRPr>
            </a:lvl3pPr>
            <a:lvl4pPr lvl="3" rtl="0" algn="r">
              <a:spcBef>
                <a:spcPts val="1600"/>
              </a:spcBef>
              <a:spcAft>
                <a:spcPts val="0"/>
              </a:spcAft>
              <a:buClr>
                <a:srgbClr val="FFFFFF"/>
              </a:buClr>
              <a:buSzPts val="1400"/>
              <a:buNone/>
              <a:defRPr>
                <a:solidFill>
                  <a:srgbClr val="FFFFFF"/>
                </a:solidFill>
              </a:defRPr>
            </a:lvl4pPr>
            <a:lvl5pPr lvl="4" rtl="0" algn="r">
              <a:spcBef>
                <a:spcPts val="1600"/>
              </a:spcBef>
              <a:spcAft>
                <a:spcPts val="0"/>
              </a:spcAft>
              <a:buClr>
                <a:srgbClr val="FFFFFF"/>
              </a:buClr>
              <a:buSzPts val="1400"/>
              <a:buNone/>
              <a:defRPr>
                <a:solidFill>
                  <a:srgbClr val="FFFFFF"/>
                </a:solidFill>
              </a:defRPr>
            </a:lvl5pPr>
            <a:lvl6pPr lvl="5" rtl="0" algn="r">
              <a:spcBef>
                <a:spcPts val="1600"/>
              </a:spcBef>
              <a:spcAft>
                <a:spcPts val="0"/>
              </a:spcAft>
              <a:buClr>
                <a:srgbClr val="FFFFFF"/>
              </a:buClr>
              <a:buSzPts val="1400"/>
              <a:buNone/>
              <a:defRPr>
                <a:solidFill>
                  <a:srgbClr val="FFFFFF"/>
                </a:solidFill>
              </a:defRPr>
            </a:lvl6pPr>
            <a:lvl7pPr lvl="6" rtl="0" algn="r">
              <a:spcBef>
                <a:spcPts val="1600"/>
              </a:spcBef>
              <a:spcAft>
                <a:spcPts val="0"/>
              </a:spcAft>
              <a:buClr>
                <a:srgbClr val="FFFFFF"/>
              </a:buClr>
              <a:buSzPts val="1400"/>
              <a:buNone/>
              <a:defRPr>
                <a:solidFill>
                  <a:srgbClr val="FFFFFF"/>
                </a:solidFill>
              </a:defRPr>
            </a:lvl7pPr>
            <a:lvl8pPr lvl="7" rtl="0" algn="r">
              <a:spcBef>
                <a:spcPts val="1600"/>
              </a:spcBef>
              <a:spcAft>
                <a:spcPts val="0"/>
              </a:spcAft>
              <a:buClr>
                <a:srgbClr val="FFFFFF"/>
              </a:buClr>
              <a:buSzPts val="1400"/>
              <a:buNone/>
              <a:defRPr>
                <a:solidFill>
                  <a:srgbClr val="FFFFFF"/>
                </a:solidFill>
              </a:defRPr>
            </a:lvl8pPr>
            <a:lvl9pPr lvl="8" rtl="0" algn="r">
              <a:spcBef>
                <a:spcPts val="1600"/>
              </a:spcBef>
              <a:spcAft>
                <a:spcPts val="1600"/>
              </a:spcAft>
              <a:buClr>
                <a:srgbClr val="FFFFFF"/>
              </a:buClr>
              <a:buSzPts val="1400"/>
              <a:buNone/>
              <a:defRPr>
                <a:solidFill>
                  <a:srgbClr val="FFFFFF"/>
                </a:solidFill>
              </a:defRPr>
            </a:lvl9pPr>
          </a:lstStyle>
          <a:p/>
        </p:txBody>
      </p:sp>
      <p:sp>
        <p:nvSpPr>
          <p:cNvPr id="219" name="Google Shape;219;p41"/>
          <p:cNvSpPr txBox="1"/>
          <p:nvPr>
            <p:ph idx="3" type="subTitle"/>
          </p:nvPr>
        </p:nvSpPr>
        <p:spPr>
          <a:xfrm>
            <a:off x="4333100" y="4201300"/>
            <a:ext cx="4258800" cy="393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1800"/>
              <a:buNone/>
              <a:defRPr>
                <a:solidFill>
                  <a:srgbClr val="FFFFFF"/>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2">
  <p:cSld name="BLANK_1_2">
    <p:spTree>
      <p:nvGrpSpPr>
        <p:cNvPr id="220" name="Shape 220"/>
        <p:cNvGrpSpPr/>
        <p:nvPr/>
      </p:nvGrpSpPr>
      <p:grpSpPr>
        <a:xfrm>
          <a:off x="0" y="0"/>
          <a:ext cx="0" cy="0"/>
          <a:chOff x="0" y="0"/>
          <a:chExt cx="0" cy="0"/>
        </a:xfrm>
      </p:grpSpPr>
      <p:sp>
        <p:nvSpPr>
          <p:cNvPr id="221" name="Google Shape;221;p42"/>
          <p:cNvSpPr/>
          <p:nvPr/>
        </p:nvSpPr>
        <p:spPr>
          <a:xfrm>
            <a:off x="0" y="0"/>
            <a:ext cx="9144000" cy="5143500"/>
          </a:xfrm>
          <a:prstGeom prst="rect">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23" name="Google Shape;223;p42"/>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2"/>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225" name="Google Shape;225;p42"/>
          <p:cNvSpPr txBox="1"/>
          <p:nvPr>
            <p:ph idx="2" type="title"/>
          </p:nvPr>
        </p:nvSpPr>
        <p:spPr>
          <a:xfrm>
            <a:off x="2039269" y="447675"/>
            <a:ext cx="6602100" cy="1914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4200"/>
              <a:buNone/>
              <a:defRPr sz="4200">
                <a:solidFill>
                  <a:srgbClr val="FFFFFF"/>
                </a:solidFill>
              </a:defRPr>
            </a:lvl1pPr>
            <a:lvl2pPr lvl="1" rtl="0" algn="r">
              <a:spcBef>
                <a:spcPts val="0"/>
              </a:spcBef>
              <a:spcAft>
                <a:spcPts val="0"/>
              </a:spcAft>
              <a:buSzPts val="2200"/>
              <a:buNone/>
              <a:defRPr sz="2200"/>
            </a:lvl2pPr>
            <a:lvl3pPr lvl="2" rtl="0" algn="r">
              <a:spcBef>
                <a:spcPts val="0"/>
              </a:spcBef>
              <a:spcAft>
                <a:spcPts val="0"/>
              </a:spcAft>
              <a:buSzPts val="2200"/>
              <a:buNone/>
              <a:defRPr sz="2200"/>
            </a:lvl3pPr>
            <a:lvl4pPr lvl="3" rtl="0" algn="r">
              <a:spcBef>
                <a:spcPts val="0"/>
              </a:spcBef>
              <a:spcAft>
                <a:spcPts val="0"/>
              </a:spcAft>
              <a:buSzPts val="2200"/>
              <a:buNone/>
              <a:defRPr sz="2200"/>
            </a:lvl4pPr>
            <a:lvl5pPr lvl="4" rtl="0" algn="r">
              <a:spcBef>
                <a:spcPts val="0"/>
              </a:spcBef>
              <a:spcAft>
                <a:spcPts val="0"/>
              </a:spcAft>
              <a:buSzPts val="2200"/>
              <a:buNone/>
              <a:defRPr sz="2200"/>
            </a:lvl5pPr>
            <a:lvl6pPr lvl="5" rtl="0" algn="r">
              <a:spcBef>
                <a:spcPts val="0"/>
              </a:spcBef>
              <a:spcAft>
                <a:spcPts val="0"/>
              </a:spcAft>
              <a:buSzPts val="2200"/>
              <a:buNone/>
              <a:defRPr sz="2200"/>
            </a:lvl6pPr>
            <a:lvl7pPr lvl="6" rtl="0" algn="r">
              <a:spcBef>
                <a:spcPts val="0"/>
              </a:spcBef>
              <a:spcAft>
                <a:spcPts val="0"/>
              </a:spcAft>
              <a:buSzPts val="2200"/>
              <a:buNone/>
              <a:defRPr sz="2200"/>
            </a:lvl7pPr>
            <a:lvl8pPr lvl="7" rtl="0" algn="r">
              <a:spcBef>
                <a:spcPts val="0"/>
              </a:spcBef>
              <a:spcAft>
                <a:spcPts val="0"/>
              </a:spcAft>
              <a:buSzPts val="2200"/>
              <a:buNone/>
              <a:defRPr sz="2200"/>
            </a:lvl8pPr>
            <a:lvl9pPr lvl="8" rtl="0" algn="r">
              <a:spcBef>
                <a:spcPts val="0"/>
              </a:spcBef>
              <a:spcAft>
                <a:spcPts val="0"/>
              </a:spcAft>
              <a:buSzPts val="2200"/>
              <a:buNone/>
              <a:defRPr sz="2200"/>
            </a:lvl9pPr>
          </a:lstStyle>
          <a:p/>
        </p:txBody>
      </p:sp>
      <p:sp>
        <p:nvSpPr>
          <p:cNvPr id="226" name="Google Shape;226;p42"/>
          <p:cNvSpPr txBox="1"/>
          <p:nvPr>
            <p:ph idx="1" type="subTitle"/>
          </p:nvPr>
        </p:nvSpPr>
        <p:spPr>
          <a:xfrm>
            <a:off x="568400" y="2224225"/>
            <a:ext cx="8073000" cy="1216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5000"/>
              <a:buNone/>
              <a:defRPr b="1" sz="5000">
                <a:solidFill>
                  <a:srgbClr val="FFFFFF"/>
                </a:solidFill>
              </a:defRPr>
            </a:lvl1pPr>
            <a:lvl2pPr lvl="1" rtl="0" algn="r">
              <a:spcBef>
                <a:spcPts val="1600"/>
              </a:spcBef>
              <a:spcAft>
                <a:spcPts val="0"/>
              </a:spcAft>
              <a:buClr>
                <a:srgbClr val="FFFFFF"/>
              </a:buClr>
              <a:buSzPts val="1400"/>
              <a:buNone/>
              <a:defRPr>
                <a:solidFill>
                  <a:srgbClr val="FFFFFF"/>
                </a:solidFill>
              </a:defRPr>
            </a:lvl2pPr>
            <a:lvl3pPr lvl="2" rtl="0" algn="r">
              <a:spcBef>
                <a:spcPts val="1600"/>
              </a:spcBef>
              <a:spcAft>
                <a:spcPts val="0"/>
              </a:spcAft>
              <a:buClr>
                <a:srgbClr val="FFFFFF"/>
              </a:buClr>
              <a:buSzPts val="1400"/>
              <a:buNone/>
              <a:defRPr>
                <a:solidFill>
                  <a:srgbClr val="FFFFFF"/>
                </a:solidFill>
              </a:defRPr>
            </a:lvl3pPr>
            <a:lvl4pPr lvl="3" rtl="0" algn="r">
              <a:spcBef>
                <a:spcPts val="1600"/>
              </a:spcBef>
              <a:spcAft>
                <a:spcPts val="0"/>
              </a:spcAft>
              <a:buClr>
                <a:srgbClr val="FFFFFF"/>
              </a:buClr>
              <a:buSzPts val="1400"/>
              <a:buNone/>
              <a:defRPr>
                <a:solidFill>
                  <a:srgbClr val="FFFFFF"/>
                </a:solidFill>
              </a:defRPr>
            </a:lvl4pPr>
            <a:lvl5pPr lvl="4" rtl="0" algn="r">
              <a:spcBef>
                <a:spcPts val="1600"/>
              </a:spcBef>
              <a:spcAft>
                <a:spcPts val="0"/>
              </a:spcAft>
              <a:buClr>
                <a:srgbClr val="FFFFFF"/>
              </a:buClr>
              <a:buSzPts val="1400"/>
              <a:buNone/>
              <a:defRPr>
                <a:solidFill>
                  <a:srgbClr val="FFFFFF"/>
                </a:solidFill>
              </a:defRPr>
            </a:lvl5pPr>
            <a:lvl6pPr lvl="5" rtl="0" algn="r">
              <a:spcBef>
                <a:spcPts val="1600"/>
              </a:spcBef>
              <a:spcAft>
                <a:spcPts val="0"/>
              </a:spcAft>
              <a:buClr>
                <a:srgbClr val="FFFFFF"/>
              </a:buClr>
              <a:buSzPts val="1400"/>
              <a:buNone/>
              <a:defRPr>
                <a:solidFill>
                  <a:srgbClr val="FFFFFF"/>
                </a:solidFill>
              </a:defRPr>
            </a:lvl6pPr>
            <a:lvl7pPr lvl="6" rtl="0" algn="r">
              <a:spcBef>
                <a:spcPts val="1600"/>
              </a:spcBef>
              <a:spcAft>
                <a:spcPts val="0"/>
              </a:spcAft>
              <a:buClr>
                <a:srgbClr val="FFFFFF"/>
              </a:buClr>
              <a:buSzPts val="1400"/>
              <a:buNone/>
              <a:defRPr>
                <a:solidFill>
                  <a:srgbClr val="FFFFFF"/>
                </a:solidFill>
              </a:defRPr>
            </a:lvl7pPr>
            <a:lvl8pPr lvl="7" rtl="0" algn="r">
              <a:spcBef>
                <a:spcPts val="1600"/>
              </a:spcBef>
              <a:spcAft>
                <a:spcPts val="0"/>
              </a:spcAft>
              <a:buClr>
                <a:srgbClr val="FFFFFF"/>
              </a:buClr>
              <a:buSzPts val="1400"/>
              <a:buNone/>
              <a:defRPr>
                <a:solidFill>
                  <a:srgbClr val="FFFFFF"/>
                </a:solidFill>
              </a:defRPr>
            </a:lvl8pPr>
            <a:lvl9pPr lvl="8" rtl="0" algn="r">
              <a:spcBef>
                <a:spcPts val="1600"/>
              </a:spcBef>
              <a:spcAft>
                <a:spcPts val="1600"/>
              </a:spcAft>
              <a:buClr>
                <a:srgbClr val="FFFFFF"/>
              </a:buClr>
              <a:buSzPts val="1400"/>
              <a:buNone/>
              <a:defRPr>
                <a:solidFill>
                  <a:srgbClr val="FFFFFF"/>
                </a:solidFill>
              </a:defRPr>
            </a:lvl9pPr>
          </a:lstStyle>
          <a:p/>
        </p:txBody>
      </p:sp>
      <p:sp>
        <p:nvSpPr>
          <p:cNvPr id="227" name="Google Shape;227;p42"/>
          <p:cNvSpPr txBox="1"/>
          <p:nvPr>
            <p:ph idx="3" type="subTitle"/>
          </p:nvPr>
        </p:nvSpPr>
        <p:spPr>
          <a:xfrm>
            <a:off x="4333100" y="4201300"/>
            <a:ext cx="4258800" cy="393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1800"/>
              <a:buNone/>
              <a:defRPr>
                <a:solidFill>
                  <a:srgbClr val="FFFFFF"/>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p:cSld name="BLANK_1_1_1">
    <p:bg>
      <p:bgPr>
        <a:solidFill>
          <a:srgbClr val="38761D"/>
        </a:solidFill>
      </p:bgPr>
    </p:bg>
    <p:spTree>
      <p:nvGrpSpPr>
        <p:cNvPr id="228" name="Shape 228"/>
        <p:cNvGrpSpPr/>
        <p:nvPr/>
      </p:nvGrpSpPr>
      <p:grpSpPr>
        <a:xfrm>
          <a:off x="0" y="0"/>
          <a:ext cx="0" cy="0"/>
          <a:chOff x="0" y="0"/>
          <a:chExt cx="0" cy="0"/>
        </a:xfrm>
      </p:grpSpPr>
      <p:sp>
        <p:nvSpPr>
          <p:cNvPr id="229" name="Google Shape;229;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30" name="Google Shape;230;p43"/>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3"/>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232" name="Google Shape;232;p43"/>
          <p:cNvSpPr txBox="1"/>
          <p:nvPr>
            <p:ph idx="2" type="title"/>
          </p:nvPr>
        </p:nvSpPr>
        <p:spPr>
          <a:xfrm>
            <a:off x="2039269" y="447675"/>
            <a:ext cx="6602100" cy="1914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4200"/>
              <a:buNone/>
              <a:defRPr sz="4200">
                <a:solidFill>
                  <a:srgbClr val="FFFFFF"/>
                </a:solidFill>
              </a:defRPr>
            </a:lvl1pPr>
            <a:lvl2pPr lvl="1" rtl="0" algn="r">
              <a:spcBef>
                <a:spcPts val="0"/>
              </a:spcBef>
              <a:spcAft>
                <a:spcPts val="0"/>
              </a:spcAft>
              <a:buSzPts val="2200"/>
              <a:buNone/>
              <a:defRPr sz="2200"/>
            </a:lvl2pPr>
            <a:lvl3pPr lvl="2" rtl="0" algn="r">
              <a:spcBef>
                <a:spcPts val="0"/>
              </a:spcBef>
              <a:spcAft>
                <a:spcPts val="0"/>
              </a:spcAft>
              <a:buSzPts val="2200"/>
              <a:buNone/>
              <a:defRPr sz="2200"/>
            </a:lvl3pPr>
            <a:lvl4pPr lvl="3" rtl="0" algn="r">
              <a:spcBef>
                <a:spcPts val="0"/>
              </a:spcBef>
              <a:spcAft>
                <a:spcPts val="0"/>
              </a:spcAft>
              <a:buSzPts val="2200"/>
              <a:buNone/>
              <a:defRPr sz="2200"/>
            </a:lvl4pPr>
            <a:lvl5pPr lvl="4" rtl="0" algn="r">
              <a:spcBef>
                <a:spcPts val="0"/>
              </a:spcBef>
              <a:spcAft>
                <a:spcPts val="0"/>
              </a:spcAft>
              <a:buSzPts val="2200"/>
              <a:buNone/>
              <a:defRPr sz="2200"/>
            </a:lvl5pPr>
            <a:lvl6pPr lvl="5" rtl="0" algn="r">
              <a:spcBef>
                <a:spcPts val="0"/>
              </a:spcBef>
              <a:spcAft>
                <a:spcPts val="0"/>
              </a:spcAft>
              <a:buSzPts val="2200"/>
              <a:buNone/>
              <a:defRPr sz="2200"/>
            </a:lvl6pPr>
            <a:lvl7pPr lvl="6" rtl="0" algn="r">
              <a:spcBef>
                <a:spcPts val="0"/>
              </a:spcBef>
              <a:spcAft>
                <a:spcPts val="0"/>
              </a:spcAft>
              <a:buSzPts val="2200"/>
              <a:buNone/>
              <a:defRPr sz="2200"/>
            </a:lvl7pPr>
            <a:lvl8pPr lvl="7" rtl="0" algn="r">
              <a:spcBef>
                <a:spcPts val="0"/>
              </a:spcBef>
              <a:spcAft>
                <a:spcPts val="0"/>
              </a:spcAft>
              <a:buSzPts val="2200"/>
              <a:buNone/>
              <a:defRPr sz="2200"/>
            </a:lvl8pPr>
            <a:lvl9pPr lvl="8" rtl="0" algn="r">
              <a:spcBef>
                <a:spcPts val="0"/>
              </a:spcBef>
              <a:spcAft>
                <a:spcPts val="0"/>
              </a:spcAft>
              <a:buSzPts val="2200"/>
              <a:buNone/>
              <a:defRPr sz="2200"/>
            </a:lvl9pPr>
          </a:lstStyle>
          <a:p/>
        </p:txBody>
      </p:sp>
      <p:sp>
        <p:nvSpPr>
          <p:cNvPr id="233" name="Google Shape;233;p43"/>
          <p:cNvSpPr txBox="1"/>
          <p:nvPr>
            <p:ph idx="1" type="subTitle"/>
          </p:nvPr>
        </p:nvSpPr>
        <p:spPr>
          <a:xfrm>
            <a:off x="568400" y="2224225"/>
            <a:ext cx="8073000" cy="1216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5000"/>
              <a:buNone/>
              <a:defRPr b="1" sz="5000">
                <a:solidFill>
                  <a:srgbClr val="FFFFFF"/>
                </a:solidFill>
              </a:defRPr>
            </a:lvl1pPr>
            <a:lvl2pPr lvl="1" rtl="0" algn="r">
              <a:spcBef>
                <a:spcPts val="1600"/>
              </a:spcBef>
              <a:spcAft>
                <a:spcPts val="0"/>
              </a:spcAft>
              <a:buClr>
                <a:srgbClr val="FFFFFF"/>
              </a:buClr>
              <a:buSzPts val="1400"/>
              <a:buNone/>
              <a:defRPr>
                <a:solidFill>
                  <a:srgbClr val="FFFFFF"/>
                </a:solidFill>
              </a:defRPr>
            </a:lvl2pPr>
            <a:lvl3pPr lvl="2" rtl="0" algn="r">
              <a:spcBef>
                <a:spcPts val="1600"/>
              </a:spcBef>
              <a:spcAft>
                <a:spcPts val="0"/>
              </a:spcAft>
              <a:buClr>
                <a:srgbClr val="FFFFFF"/>
              </a:buClr>
              <a:buSzPts val="1400"/>
              <a:buNone/>
              <a:defRPr>
                <a:solidFill>
                  <a:srgbClr val="FFFFFF"/>
                </a:solidFill>
              </a:defRPr>
            </a:lvl3pPr>
            <a:lvl4pPr lvl="3" rtl="0" algn="r">
              <a:spcBef>
                <a:spcPts val="1600"/>
              </a:spcBef>
              <a:spcAft>
                <a:spcPts val="0"/>
              </a:spcAft>
              <a:buClr>
                <a:srgbClr val="FFFFFF"/>
              </a:buClr>
              <a:buSzPts val="1400"/>
              <a:buNone/>
              <a:defRPr>
                <a:solidFill>
                  <a:srgbClr val="FFFFFF"/>
                </a:solidFill>
              </a:defRPr>
            </a:lvl4pPr>
            <a:lvl5pPr lvl="4" rtl="0" algn="r">
              <a:spcBef>
                <a:spcPts val="1600"/>
              </a:spcBef>
              <a:spcAft>
                <a:spcPts val="0"/>
              </a:spcAft>
              <a:buClr>
                <a:srgbClr val="FFFFFF"/>
              </a:buClr>
              <a:buSzPts val="1400"/>
              <a:buNone/>
              <a:defRPr>
                <a:solidFill>
                  <a:srgbClr val="FFFFFF"/>
                </a:solidFill>
              </a:defRPr>
            </a:lvl5pPr>
            <a:lvl6pPr lvl="5" rtl="0" algn="r">
              <a:spcBef>
                <a:spcPts val="1600"/>
              </a:spcBef>
              <a:spcAft>
                <a:spcPts val="0"/>
              </a:spcAft>
              <a:buClr>
                <a:srgbClr val="FFFFFF"/>
              </a:buClr>
              <a:buSzPts val="1400"/>
              <a:buNone/>
              <a:defRPr>
                <a:solidFill>
                  <a:srgbClr val="FFFFFF"/>
                </a:solidFill>
              </a:defRPr>
            </a:lvl6pPr>
            <a:lvl7pPr lvl="6" rtl="0" algn="r">
              <a:spcBef>
                <a:spcPts val="1600"/>
              </a:spcBef>
              <a:spcAft>
                <a:spcPts val="0"/>
              </a:spcAft>
              <a:buClr>
                <a:srgbClr val="FFFFFF"/>
              </a:buClr>
              <a:buSzPts val="1400"/>
              <a:buNone/>
              <a:defRPr>
                <a:solidFill>
                  <a:srgbClr val="FFFFFF"/>
                </a:solidFill>
              </a:defRPr>
            </a:lvl7pPr>
            <a:lvl8pPr lvl="7" rtl="0" algn="r">
              <a:spcBef>
                <a:spcPts val="1600"/>
              </a:spcBef>
              <a:spcAft>
                <a:spcPts val="0"/>
              </a:spcAft>
              <a:buClr>
                <a:srgbClr val="FFFFFF"/>
              </a:buClr>
              <a:buSzPts val="1400"/>
              <a:buNone/>
              <a:defRPr>
                <a:solidFill>
                  <a:srgbClr val="FFFFFF"/>
                </a:solidFill>
              </a:defRPr>
            </a:lvl8pPr>
            <a:lvl9pPr lvl="8" rtl="0" algn="r">
              <a:spcBef>
                <a:spcPts val="1600"/>
              </a:spcBef>
              <a:spcAft>
                <a:spcPts val="1600"/>
              </a:spcAft>
              <a:buClr>
                <a:srgbClr val="FFFFFF"/>
              </a:buClr>
              <a:buSzPts val="1400"/>
              <a:buNone/>
              <a:defRPr>
                <a:solidFill>
                  <a:srgbClr val="FFFFFF"/>
                </a:solidFill>
              </a:defRPr>
            </a:lvl9pPr>
          </a:lstStyle>
          <a:p/>
        </p:txBody>
      </p:sp>
      <p:sp>
        <p:nvSpPr>
          <p:cNvPr id="234" name="Google Shape;234;p43"/>
          <p:cNvSpPr txBox="1"/>
          <p:nvPr>
            <p:ph idx="3" type="subTitle"/>
          </p:nvPr>
        </p:nvSpPr>
        <p:spPr>
          <a:xfrm>
            <a:off x="4333100" y="4201300"/>
            <a:ext cx="4258800" cy="393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1800"/>
              <a:buNone/>
              <a:defRPr>
                <a:solidFill>
                  <a:srgbClr val="FFFFFF"/>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es for All Training 1">
  <p:cSld name="CUSTOM_1_1_1">
    <p:spTree>
      <p:nvGrpSpPr>
        <p:cNvPr id="28" name="Shape 28"/>
        <p:cNvGrpSpPr/>
        <p:nvPr/>
      </p:nvGrpSpPr>
      <p:grpSpPr>
        <a:xfrm>
          <a:off x="0" y="0"/>
          <a:ext cx="0" cy="0"/>
          <a:chOff x="0" y="0"/>
          <a:chExt cx="0" cy="0"/>
        </a:xfrm>
      </p:grpSpPr>
      <p:sp>
        <p:nvSpPr>
          <p:cNvPr id="29" name="Google Shape;29;p6"/>
          <p:cNvSpPr/>
          <p:nvPr/>
        </p:nvSpPr>
        <p:spPr>
          <a:xfrm>
            <a:off x="170000" y="194288"/>
            <a:ext cx="8804100" cy="4772400"/>
          </a:xfrm>
          <a:prstGeom prst="rect">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6"/>
          <p:cNvSpPr txBox="1"/>
          <p:nvPr/>
        </p:nvSpPr>
        <p:spPr>
          <a:xfrm>
            <a:off x="5678350" y="4198075"/>
            <a:ext cx="30000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tserrat ExtraLight"/>
                <a:ea typeface="Montserrat ExtraLight"/>
                <a:cs typeface="Montserrat ExtraLight"/>
                <a:sym typeface="Montserrat ExtraLight"/>
              </a:rPr>
              <a:t>Version: November 27, 2020</a:t>
            </a:r>
            <a:endParaRPr sz="900">
              <a:latin typeface="Montserrat ExtraLight"/>
              <a:ea typeface="Montserrat ExtraLight"/>
              <a:cs typeface="Montserrat ExtraLight"/>
              <a:sym typeface="Montserrat ExtraLight"/>
            </a:endParaRPr>
          </a:p>
        </p:txBody>
      </p:sp>
      <p:sp>
        <p:nvSpPr>
          <p:cNvPr id="31" name="Google Shape;31;p6"/>
          <p:cNvSpPr txBox="1"/>
          <p:nvPr>
            <p:ph type="title"/>
          </p:nvPr>
        </p:nvSpPr>
        <p:spPr>
          <a:xfrm>
            <a:off x="404050" y="447675"/>
            <a:ext cx="8048700" cy="191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6000"/>
              <a:buNone/>
              <a:defRPr b="1" sz="6000">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6"/>
          <p:cNvSpPr txBox="1"/>
          <p:nvPr>
            <p:ph idx="1" type="subTitle"/>
          </p:nvPr>
        </p:nvSpPr>
        <p:spPr>
          <a:xfrm>
            <a:off x="404050" y="2402625"/>
            <a:ext cx="7206300" cy="10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3700"/>
              <a:buNone/>
              <a:defRPr sz="3700">
                <a:solidFill>
                  <a:srgbClr val="FFFFFF"/>
                </a:solidFill>
              </a:defRPr>
            </a:lvl1pPr>
            <a:lvl2pPr lvl="1" rtl="0">
              <a:spcBef>
                <a:spcPts val="1600"/>
              </a:spcBef>
              <a:spcAft>
                <a:spcPts val="0"/>
              </a:spcAft>
              <a:buClr>
                <a:srgbClr val="FFFFFF"/>
              </a:buClr>
              <a:buSzPts val="1400"/>
              <a:buNone/>
              <a:defRPr>
                <a:solidFill>
                  <a:srgbClr val="FFFFFF"/>
                </a:solidFill>
              </a:defRPr>
            </a:lvl2pPr>
            <a:lvl3pPr lvl="2" rtl="0">
              <a:spcBef>
                <a:spcPts val="1600"/>
              </a:spcBef>
              <a:spcAft>
                <a:spcPts val="0"/>
              </a:spcAft>
              <a:buClr>
                <a:srgbClr val="FFFFFF"/>
              </a:buClr>
              <a:buSzPts val="1400"/>
              <a:buNone/>
              <a:defRPr>
                <a:solidFill>
                  <a:srgbClr val="FFFFFF"/>
                </a:solidFill>
              </a:defRPr>
            </a:lvl3pPr>
            <a:lvl4pPr lvl="3" rtl="0">
              <a:spcBef>
                <a:spcPts val="1600"/>
              </a:spcBef>
              <a:spcAft>
                <a:spcPts val="0"/>
              </a:spcAft>
              <a:buClr>
                <a:srgbClr val="FFFFFF"/>
              </a:buClr>
              <a:buSzPts val="1400"/>
              <a:buNone/>
              <a:defRPr>
                <a:solidFill>
                  <a:srgbClr val="FFFFFF"/>
                </a:solidFill>
              </a:defRPr>
            </a:lvl4pPr>
            <a:lvl5pPr lvl="4" rtl="0">
              <a:spcBef>
                <a:spcPts val="1600"/>
              </a:spcBef>
              <a:spcAft>
                <a:spcPts val="0"/>
              </a:spcAft>
              <a:buClr>
                <a:srgbClr val="FFFFFF"/>
              </a:buClr>
              <a:buSzPts val="1400"/>
              <a:buNone/>
              <a:defRPr>
                <a:solidFill>
                  <a:srgbClr val="FFFFFF"/>
                </a:solidFill>
              </a:defRPr>
            </a:lvl5pPr>
            <a:lvl6pPr lvl="5" rtl="0">
              <a:spcBef>
                <a:spcPts val="1600"/>
              </a:spcBef>
              <a:spcAft>
                <a:spcPts val="0"/>
              </a:spcAft>
              <a:buClr>
                <a:srgbClr val="FFFFFF"/>
              </a:buClr>
              <a:buSzPts val="1400"/>
              <a:buNone/>
              <a:defRPr>
                <a:solidFill>
                  <a:srgbClr val="FFFFFF"/>
                </a:solidFill>
              </a:defRPr>
            </a:lvl6pPr>
            <a:lvl7pPr lvl="6" rtl="0">
              <a:spcBef>
                <a:spcPts val="1600"/>
              </a:spcBef>
              <a:spcAft>
                <a:spcPts val="0"/>
              </a:spcAft>
              <a:buClr>
                <a:srgbClr val="FFFFFF"/>
              </a:buClr>
              <a:buSzPts val="1400"/>
              <a:buNone/>
              <a:defRPr>
                <a:solidFill>
                  <a:srgbClr val="FFFFFF"/>
                </a:solidFill>
              </a:defRPr>
            </a:lvl7pPr>
            <a:lvl8pPr lvl="7" rtl="0">
              <a:spcBef>
                <a:spcPts val="1600"/>
              </a:spcBef>
              <a:spcAft>
                <a:spcPts val="0"/>
              </a:spcAft>
              <a:buClr>
                <a:srgbClr val="FFFFFF"/>
              </a:buClr>
              <a:buSzPts val="1400"/>
              <a:buNone/>
              <a:defRPr>
                <a:solidFill>
                  <a:srgbClr val="FFFFFF"/>
                </a:solidFill>
              </a:defRPr>
            </a:lvl8pPr>
            <a:lvl9pPr lvl="8" rtl="0">
              <a:spcBef>
                <a:spcPts val="1600"/>
              </a:spcBef>
              <a:spcAft>
                <a:spcPts val="1600"/>
              </a:spcAft>
              <a:buClr>
                <a:srgbClr val="FFFFFF"/>
              </a:buClr>
              <a:buSzPts val="1400"/>
              <a:buNone/>
              <a:defRPr>
                <a:solidFill>
                  <a:srgbClr val="FFFFFF"/>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ection" type="secHead">
  <p:cSld name="SECTION_HEADER">
    <p:spTree>
      <p:nvGrpSpPr>
        <p:cNvPr id="33" name="Shape 33"/>
        <p:cNvGrpSpPr/>
        <p:nvPr/>
      </p:nvGrpSpPr>
      <p:grpSpPr>
        <a:xfrm>
          <a:off x="0" y="0"/>
          <a:ext cx="0" cy="0"/>
          <a:chOff x="0" y="0"/>
          <a:chExt cx="0" cy="0"/>
        </a:xfrm>
      </p:grpSpPr>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5" name="Google Shape;35;p7"/>
          <p:cNvSpPr/>
          <p:nvPr/>
        </p:nvSpPr>
        <p:spPr>
          <a:xfrm>
            <a:off x="0" y="0"/>
            <a:ext cx="2071800" cy="5143500"/>
          </a:xfrm>
          <a:prstGeom prst="rect">
            <a:avLst/>
          </a:prstGeom>
          <a:solidFill>
            <a:srgbClr val="F5C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7"/>
          <p:cNvSpPr/>
          <p:nvPr/>
        </p:nvSpPr>
        <p:spPr>
          <a:xfrm>
            <a:off x="303325" y="257988"/>
            <a:ext cx="1447200" cy="1447200"/>
          </a:xfrm>
          <a:prstGeom prst="ellipse">
            <a:avLst/>
          </a:prstGeom>
          <a:noFill/>
          <a:ln cap="flat" cmpd="sng" w="152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algn="ctr">
              <a:spcBef>
                <a:spcPts val="0"/>
              </a:spcBef>
              <a:spcAft>
                <a:spcPts val="0"/>
              </a:spcAft>
              <a:buClr>
                <a:srgbClr val="000000"/>
              </a:buClr>
              <a:buSzPts val="5500"/>
              <a:buNone/>
              <a:defRPr b="1" sz="5500">
                <a:solidFill>
                  <a:srgbClr val="000000"/>
                </a:solidFill>
              </a:defRPr>
            </a:lvl1pPr>
            <a:lvl2pPr lvl="1">
              <a:spcBef>
                <a:spcPts val="0"/>
              </a:spcBef>
              <a:spcAft>
                <a:spcPts val="0"/>
              </a:spcAft>
              <a:buClr>
                <a:srgbClr val="000000"/>
              </a:buClr>
              <a:buSzPts val="6000"/>
              <a:buNone/>
              <a:defRPr b="1" sz="6000">
                <a:solidFill>
                  <a:srgbClr val="000000"/>
                </a:solidFill>
              </a:defRPr>
            </a:lvl2pPr>
            <a:lvl3pPr lvl="2">
              <a:spcBef>
                <a:spcPts val="0"/>
              </a:spcBef>
              <a:spcAft>
                <a:spcPts val="0"/>
              </a:spcAft>
              <a:buClr>
                <a:srgbClr val="000000"/>
              </a:buClr>
              <a:buSzPts val="6000"/>
              <a:buNone/>
              <a:defRPr b="1" sz="6000">
                <a:solidFill>
                  <a:srgbClr val="000000"/>
                </a:solidFill>
              </a:defRPr>
            </a:lvl3pPr>
            <a:lvl4pPr lvl="3">
              <a:spcBef>
                <a:spcPts val="0"/>
              </a:spcBef>
              <a:spcAft>
                <a:spcPts val="0"/>
              </a:spcAft>
              <a:buClr>
                <a:srgbClr val="000000"/>
              </a:buClr>
              <a:buSzPts val="6000"/>
              <a:buNone/>
              <a:defRPr b="1" sz="6000">
                <a:solidFill>
                  <a:srgbClr val="000000"/>
                </a:solidFill>
              </a:defRPr>
            </a:lvl4pPr>
            <a:lvl5pPr lvl="4">
              <a:spcBef>
                <a:spcPts val="0"/>
              </a:spcBef>
              <a:spcAft>
                <a:spcPts val="0"/>
              </a:spcAft>
              <a:buClr>
                <a:srgbClr val="000000"/>
              </a:buClr>
              <a:buSzPts val="6000"/>
              <a:buNone/>
              <a:defRPr b="1" sz="6000">
                <a:solidFill>
                  <a:srgbClr val="000000"/>
                </a:solidFill>
              </a:defRPr>
            </a:lvl5pPr>
            <a:lvl6pPr lvl="5">
              <a:spcBef>
                <a:spcPts val="0"/>
              </a:spcBef>
              <a:spcAft>
                <a:spcPts val="0"/>
              </a:spcAft>
              <a:buClr>
                <a:srgbClr val="000000"/>
              </a:buClr>
              <a:buSzPts val="6000"/>
              <a:buNone/>
              <a:defRPr b="1" sz="6000">
                <a:solidFill>
                  <a:srgbClr val="000000"/>
                </a:solidFill>
              </a:defRPr>
            </a:lvl6pPr>
            <a:lvl7pPr lvl="6">
              <a:spcBef>
                <a:spcPts val="0"/>
              </a:spcBef>
              <a:spcAft>
                <a:spcPts val="0"/>
              </a:spcAft>
              <a:buClr>
                <a:srgbClr val="000000"/>
              </a:buClr>
              <a:buSzPts val="6000"/>
              <a:buNone/>
              <a:defRPr b="1" sz="6000">
                <a:solidFill>
                  <a:srgbClr val="000000"/>
                </a:solidFill>
              </a:defRPr>
            </a:lvl7pPr>
            <a:lvl8pPr lvl="7">
              <a:spcBef>
                <a:spcPts val="0"/>
              </a:spcBef>
              <a:spcAft>
                <a:spcPts val="0"/>
              </a:spcAft>
              <a:buClr>
                <a:srgbClr val="000000"/>
              </a:buClr>
              <a:buSzPts val="6000"/>
              <a:buNone/>
              <a:defRPr b="1" sz="6000">
                <a:solidFill>
                  <a:srgbClr val="000000"/>
                </a:solidFill>
              </a:defRPr>
            </a:lvl8pPr>
            <a:lvl9pPr lvl="8">
              <a:spcBef>
                <a:spcPts val="0"/>
              </a:spcBef>
              <a:spcAft>
                <a:spcPts val="0"/>
              </a:spcAft>
              <a:buClr>
                <a:srgbClr val="000000"/>
              </a:buClr>
              <a:buSzPts val="6000"/>
              <a:buNone/>
              <a:defRPr b="1" sz="6000">
                <a:solidFill>
                  <a:srgbClr val="000000"/>
                </a:solidFill>
              </a:defRPr>
            </a:lvl9pPr>
          </a:lstStyle>
          <a:p/>
        </p:txBody>
      </p:sp>
      <p:sp>
        <p:nvSpPr>
          <p:cNvPr id="38" name="Google Shape;38;p7"/>
          <p:cNvSpPr txBox="1"/>
          <p:nvPr>
            <p:ph idx="2" type="title"/>
          </p:nvPr>
        </p:nvSpPr>
        <p:spPr>
          <a:xfrm>
            <a:off x="2495875" y="682386"/>
            <a:ext cx="6183000" cy="1177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E7A3B"/>
              </a:buClr>
              <a:buSzPts val="3000"/>
              <a:buNone/>
              <a:defRPr b="1" sz="3000">
                <a:solidFill>
                  <a:srgbClr val="CE7A3B"/>
                </a:solidFill>
              </a:defRPr>
            </a:lvl1pPr>
            <a:lvl2pPr lvl="1" rtl="0">
              <a:spcBef>
                <a:spcPts val="0"/>
              </a:spcBef>
              <a:spcAft>
                <a:spcPts val="0"/>
              </a:spcAft>
              <a:buClr>
                <a:srgbClr val="0B5394"/>
              </a:buClr>
              <a:buSzPts val="3000"/>
              <a:buNone/>
              <a:defRPr b="1" sz="3000">
                <a:solidFill>
                  <a:srgbClr val="0B5394"/>
                </a:solidFill>
              </a:defRPr>
            </a:lvl2pPr>
            <a:lvl3pPr lvl="2" rtl="0">
              <a:spcBef>
                <a:spcPts val="0"/>
              </a:spcBef>
              <a:spcAft>
                <a:spcPts val="0"/>
              </a:spcAft>
              <a:buClr>
                <a:srgbClr val="0B5394"/>
              </a:buClr>
              <a:buSzPts val="3000"/>
              <a:buNone/>
              <a:defRPr b="1" sz="3000">
                <a:solidFill>
                  <a:srgbClr val="0B5394"/>
                </a:solidFill>
              </a:defRPr>
            </a:lvl3pPr>
            <a:lvl4pPr lvl="3" rtl="0">
              <a:spcBef>
                <a:spcPts val="0"/>
              </a:spcBef>
              <a:spcAft>
                <a:spcPts val="0"/>
              </a:spcAft>
              <a:buClr>
                <a:srgbClr val="0B5394"/>
              </a:buClr>
              <a:buSzPts val="3000"/>
              <a:buNone/>
              <a:defRPr b="1" sz="3000">
                <a:solidFill>
                  <a:srgbClr val="0B5394"/>
                </a:solidFill>
              </a:defRPr>
            </a:lvl4pPr>
            <a:lvl5pPr lvl="4" rtl="0">
              <a:spcBef>
                <a:spcPts val="0"/>
              </a:spcBef>
              <a:spcAft>
                <a:spcPts val="0"/>
              </a:spcAft>
              <a:buClr>
                <a:srgbClr val="0B5394"/>
              </a:buClr>
              <a:buSzPts val="3000"/>
              <a:buNone/>
              <a:defRPr b="1" sz="3000">
                <a:solidFill>
                  <a:srgbClr val="0B5394"/>
                </a:solidFill>
              </a:defRPr>
            </a:lvl5pPr>
            <a:lvl6pPr lvl="5" rtl="0">
              <a:spcBef>
                <a:spcPts val="0"/>
              </a:spcBef>
              <a:spcAft>
                <a:spcPts val="0"/>
              </a:spcAft>
              <a:buClr>
                <a:srgbClr val="0B5394"/>
              </a:buClr>
              <a:buSzPts val="3000"/>
              <a:buNone/>
              <a:defRPr b="1" sz="3000">
                <a:solidFill>
                  <a:srgbClr val="0B5394"/>
                </a:solidFill>
              </a:defRPr>
            </a:lvl6pPr>
            <a:lvl7pPr lvl="6" rtl="0">
              <a:spcBef>
                <a:spcPts val="0"/>
              </a:spcBef>
              <a:spcAft>
                <a:spcPts val="0"/>
              </a:spcAft>
              <a:buClr>
                <a:srgbClr val="0B5394"/>
              </a:buClr>
              <a:buSzPts val="3000"/>
              <a:buNone/>
              <a:defRPr b="1" sz="3000">
                <a:solidFill>
                  <a:srgbClr val="0B5394"/>
                </a:solidFill>
              </a:defRPr>
            </a:lvl7pPr>
            <a:lvl8pPr lvl="7" rtl="0">
              <a:spcBef>
                <a:spcPts val="0"/>
              </a:spcBef>
              <a:spcAft>
                <a:spcPts val="0"/>
              </a:spcAft>
              <a:buClr>
                <a:srgbClr val="0B5394"/>
              </a:buClr>
              <a:buSzPts val="3000"/>
              <a:buNone/>
              <a:defRPr b="1" sz="3000">
                <a:solidFill>
                  <a:srgbClr val="0B5394"/>
                </a:solidFill>
              </a:defRPr>
            </a:lvl8pPr>
            <a:lvl9pPr lvl="8" rtl="0">
              <a:spcBef>
                <a:spcPts val="0"/>
              </a:spcBef>
              <a:spcAft>
                <a:spcPts val="0"/>
              </a:spcAft>
              <a:buClr>
                <a:srgbClr val="0B5394"/>
              </a:buClr>
              <a:buSzPts val="3000"/>
              <a:buNone/>
              <a:defRPr b="1" sz="3000">
                <a:solidFill>
                  <a:srgbClr val="0B5394"/>
                </a:solidFill>
              </a:defRPr>
            </a:lvl9pPr>
          </a:lstStyle>
          <a:p/>
        </p:txBody>
      </p:sp>
      <p:sp>
        <p:nvSpPr>
          <p:cNvPr id="39" name="Google Shape;39;p7"/>
          <p:cNvSpPr txBox="1"/>
          <p:nvPr>
            <p:ph idx="3" type="title"/>
          </p:nvPr>
        </p:nvSpPr>
        <p:spPr>
          <a:xfrm>
            <a:off x="2632025" y="1996700"/>
            <a:ext cx="6114900" cy="21897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ection 2">
  <p:cSld name="SECTION_HEADER_2">
    <p:spTree>
      <p:nvGrpSpPr>
        <p:cNvPr id="40" name="Shape 40"/>
        <p:cNvGrpSpPr/>
        <p:nvPr/>
      </p:nvGrpSpPr>
      <p:grpSpPr>
        <a:xfrm>
          <a:off x="0" y="0"/>
          <a:ext cx="0" cy="0"/>
          <a:chOff x="0" y="0"/>
          <a:chExt cx="0" cy="0"/>
        </a:xfrm>
      </p:grpSpPr>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ection 1">
  <p:cSld name="SECTION_HEADER_1">
    <p:spTree>
      <p:nvGrpSpPr>
        <p:cNvPr id="42" name="Shape 42"/>
        <p:cNvGrpSpPr/>
        <p:nvPr/>
      </p:nvGrpSpPr>
      <p:grpSpPr>
        <a:xfrm>
          <a:off x="0" y="0"/>
          <a:ext cx="0" cy="0"/>
          <a:chOff x="0" y="0"/>
          <a:chExt cx="0" cy="0"/>
        </a:xfrm>
      </p:grpSpPr>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4" name="Google Shape;44;p9"/>
          <p:cNvSpPr/>
          <p:nvPr/>
        </p:nvSpPr>
        <p:spPr>
          <a:xfrm>
            <a:off x="0" y="0"/>
            <a:ext cx="2071800" cy="51435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D85C6"/>
              </a:solidFill>
            </a:endParaRPr>
          </a:p>
        </p:txBody>
      </p:sp>
      <p:sp>
        <p:nvSpPr>
          <p:cNvPr id="45" name="Google Shape;45;p9"/>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47" name="Google Shape;47;p9"/>
          <p:cNvSpPr txBox="1"/>
          <p:nvPr>
            <p:ph idx="2" type="title"/>
          </p:nvPr>
        </p:nvSpPr>
        <p:spPr>
          <a:xfrm>
            <a:off x="2495875" y="682386"/>
            <a:ext cx="6183000" cy="1177500"/>
          </a:xfrm>
          <a:prstGeom prst="rect">
            <a:avLst/>
          </a:prstGeom>
        </p:spPr>
        <p:txBody>
          <a:bodyPr anchorCtr="0" anchor="t" bIns="91425" lIns="91425" spcFirstLastPara="1" rIns="91425" wrap="square" tIns="91425">
            <a:noAutofit/>
          </a:bodyPr>
          <a:lstStyle>
            <a:lvl1pPr lvl="0">
              <a:spcBef>
                <a:spcPts val="0"/>
              </a:spcBef>
              <a:spcAft>
                <a:spcPts val="0"/>
              </a:spcAft>
              <a:buClr>
                <a:srgbClr val="014E7F"/>
              </a:buClr>
              <a:buSzPts val="3000"/>
              <a:buNone/>
              <a:defRPr b="1" sz="3000">
                <a:solidFill>
                  <a:srgbClr val="014E7F"/>
                </a:solidFill>
              </a:defRPr>
            </a:lvl1pPr>
            <a:lvl2pPr lvl="1">
              <a:spcBef>
                <a:spcPts val="0"/>
              </a:spcBef>
              <a:spcAft>
                <a:spcPts val="0"/>
              </a:spcAft>
              <a:buClr>
                <a:srgbClr val="0B5394"/>
              </a:buClr>
              <a:buSzPts val="3000"/>
              <a:buNone/>
              <a:defRPr b="1" sz="3000">
                <a:solidFill>
                  <a:srgbClr val="0B5394"/>
                </a:solidFill>
              </a:defRPr>
            </a:lvl2pPr>
            <a:lvl3pPr lvl="2">
              <a:spcBef>
                <a:spcPts val="0"/>
              </a:spcBef>
              <a:spcAft>
                <a:spcPts val="0"/>
              </a:spcAft>
              <a:buClr>
                <a:srgbClr val="0B5394"/>
              </a:buClr>
              <a:buSzPts val="3000"/>
              <a:buNone/>
              <a:defRPr b="1" sz="3000">
                <a:solidFill>
                  <a:srgbClr val="0B5394"/>
                </a:solidFill>
              </a:defRPr>
            </a:lvl3pPr>
            <a:lvl4pPr lvl="3">
              <a:spcBef>
                <a:spcPts val="0"/>
              </a:spcBef>
              <a:spcAft>
                <a:spcPts val="0"/>
              </a:spcAft>
              <a:buClr>
                <a:srgbClr val="0B5394"/>
              </a:buClr>
              <a:buSzPts val="3000"/>
              <a:buNone/>
              <a:defRPr b="1" sz="3000">
                <a:solidFill>
                  <a:srgbClr val="0B5394"/>
                </a:solidFill>
              </a:defRPr>
            </a:lvl4pPr>
            <a:lvl5pPr lvl="4">
              <a:spcBef>
                <a:spcPts val="0"/>
              </a:spcBef>
              <a:spcAft>
                <a:spcPts val="0"/>
              </a:spcAft>
              <a:buClr>
                <a:srgbClr val="0B5394"/>
              </a:buClr>
              <a:buSzPts val="3000"/>
              <a:buNone/>
              <a:defRPr b="1" sz="3000">
                <a:solidFill>
                  <a:srgbClr val="0B5394"/>
                </a:solidFill>
              </a:defRPr>
            </a:lvl5pPr>
            <a:lvl6pPr lvl="5">
              <a:spcBef>
                <a:spcPts val="0"/>
              </a:spcBef>
              <a:spcAft>
                <a:spcPts val="0"/>
              </a:spcAft>
              <a:buClr>
                <a:srgbClr val="0B5394"/>
              </a:buClr>
              <a:buSzPts val="3000"/>
              <a:buNone/>
              <a:defRPr b="1" sz="3000">
                <a:solidFill>
                  <a:srgbClr val="0B5394"/>
                </a:solidFill>
              </a:defRPr>
            </a:lvl6pPr>
            <a:lvl7pPr lvl="6">
              <a:spcBef>
                <a:spcPts val="0"/>
              </a:spcBef>
              <a:spcAft>
                <a:spcPts val="0"/>
              </a:spcAft>
              <a:buClr>
                <a:srgbClr val="0B5394"/>
              </a:buClr>
              <a:buSzPts val="3000"/>
              <a:buNone/>
              <a:defRPr b="1" sz="3000">
                <a:solidFill>
                  <a:srgbClr val="0B5394"/>
                </a:solidFill>
              </a:defRPr>
            </a:lvl7pPr>
            <a:lvl8pPr lvl="7">
              <a:spcBef>
                <a:spcPts val="0"/>
              </a:spcBef>
              <a:spcAft>
                <a:spcPts val="0"/>
              </a:spcAft>
              <a:buClr>
                <a:srgbClr val="0B5394"/>
              </a:buClr>
              <a:buSzPts val="3000"/>
              <a:buNone/>
              <a:defRPr b="1" sz="3000">
                <a:solidFill>
                  <a:srgbClr val="0B5394"/>
                </a:solidFill>
              </a:defRPr>
            </a:lvl8pPr>
            <a:lvl9pPr lvl="8">
              <a:spcBef>
                <a:spcPts val="0"/>
              </a:spcBef>
              <a:spcAft>
                <a:spcPts val="0"/>
              </a:spcAft>
              <a:buClr>
                <a:srgbClr val="0B5394"/>
              </a:buClr>
              <a:buSzPts val="3000"/>
              <a:buNone/>
              <a:defRPr b="1" sz="3000">
                <a:solidFill>
                  <a:srgbClr val="0B5394"/>
                </a:solidFill>
              </a:defRPr>
            </a:lvl9pPr>
          </a:lstStyle>
          <a:p/>
        </p:txBody>
      </p:sp>
      <p:sp>
        <p:nvSpPr>
          <p:cNvPr id="48" name="Google Shape;48;p9"/>
          <p:cNvSpPr txBox="1"/>
          <p:nvPr>
            <p:ph idx="3" type="title"/>
          </p:nvPr>
        </p:nvSpPr>
        <p:spPr>
          <a:xfrm>
            <a:off x="2632025" y="1996700"/>
            <a:ext cx="6114900" cy="2189700"/>
          </a:xfrm>
          <a:prstGeom prst="rect">
            <a:avLst/>
          </a:prstGeom>
        </p:spPr>
        <p:txBody>
          <a:bodyPr anchorCtr="0" anchor="t" bIns="91425" lIns="91425" spcFirstLastPara="1" rIns="91425" wrap="square" tIns="91425">
            <a:noAutofit/>
          </a:bodyPr>
          <a:lstStyle>
            <a:lvl1pPr lvl="0">
              <a:spcBef>
                <a:spcPts val="0"/>
              </a:spcBef>
              <a:spcAft>
                <a:spcPts val="0"/>
              </a:spcAft>
              <a:buSzPts val="1300"/>
              <a:buNone/>
              <a:defRPr sz="1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ection 1 1">
  <p:cSld name="SECTION_HEADER_1_1">
    <p:spTree>
      <p:nvGrpSpPr>
        <p:cNvPr id="49" name="Shape 49"/>
        <p:cNvGrpSpPr/>
        <p:nvPr/>
      </p:nvGrpSpPr>
      <p:grpSpPr>
        <a:xfrm>
          <a:off x="0" y="0"/>
          <a:ext cx="0" cy="0"/>
          <a:chOff x="0" y="0"/>
          <a:chExt cx="0" cy="0"/>
        </a:xfrm>
      </p:grpSpPr>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1" name="Google Shape;51;p10"/>
          <p:cNvSpPr/>
          <p:nvPr/>
        </p:nvSpPr>
        <p:spPr>
          <a:xfrm>
            <a:off x="0" y="0"/>
            <a:ext cx="2071800" cy="51435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D85C6"/>
              </a:solidFill>
            </a:endParaRPr>
          </a:p>
        </p:txBody>
      </p:sp>
      <p:sp>
        <p:nvSpPr>
          <p:cNvPr id="52" name="Google Shape;52;p10"/>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0"/>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54" name="Google Shape;54;p10"/>
          <p:cNvSpPr txBox="1"/>
          <p:nvPr>
            <p:ph idx="2" type="title"/>
          </p:nvPr>
        </p:nvSpPr>
        <p:spPr>
          <a:xfrm>
            <a:off x="2495875" y="682386"/>
            <a:ext cx="6183000" cy="1177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741B47"/>
              </a:buClr>
              <a:buSzPts val="3000"/>
              <a:buNone/>
              <a:defRPr b="1" sz="3000">
                <a:solidFill>
                  <a:srgbClr val="741B47"/>
                </a:solidFill>
              </a:defRPr>
            </a:lvl1pPr>
            <a:lvl2pPr lvl="1" rtl="0">
              <a:spcBef>
                <a:spcPts val="0"/>
              </a:spcBef>
              <a:spcAft>
                <a:spcPts val="0"/>
              </a:spcAft>
              <a:buClr>
                <a:srgbClr val="0B5394"/>
              </a:buClr>
              <a:buSzPts val="3000"/>
              <a:buNone/>
              <a:defRPr b="1" sz="3000">
                <a:solidFill>
                  <a:srgbClr val="0B5394"/>
                </a:solidFill>
              </a:defRPr>
            </a:lvl2pPr>
            <a:lvl3pPr lvl="2" rtl="0">
              <a:spcBef>
                <a:spcPts val="0"/>
              </a:spcBef>
              <a:spcAft>
                <a:spcPts val="0"/>
              </a:spcAft>
              <a:buClr>
                <a:srgbClr val="0B5394"/>
              </a:buClr>
              <a:buSzPts val="3000"/>
              <a:buNone/>
              <a:defRPr b="1" sz="3000">
                <a:solidFill>
                  <a:srgbClr val="0B5394"/>
                </a:solidFill>
              </a:defRPr>
            </a:lvl3pPr>
            <a:lvl4pPr lvl="3" rtl="0">
              <a:spcBef>
                <a:spcPts val="0"/>
              </a:spcBef>
              <a:spcAft>
                <a:spcPts val="0"/>
              </a:spcAft>
              <a:buClr>
                <a:srgbClr val="0B5394"/>
              </a:buClr>
              <a:buSzPts val="3000"/>
              <a:buNone/>
              <a:defRPr b="1" sz="3000">
                <a:solidFill>
                  <a:srgbClr val="0B5394"/>
                </a:solidFill>
              </a:defRPr>
            </a:lvl4pPr>
            <a:lvl5pPr lvl="4" rtl="0">
              <a:spcBef>
                <a:spcPts val="0"/>
              </a:spcBef>
              <a:spcAft>
                <a:spcPts val="0"/>
              </a:spcAft>
              <a:buClr>
                <a:srgbClr val="0B5394"/>
              </a:buClr>
              <a:buSzPts val="3000"/>
              <a:buNone/>
              <a:defRPr b="1" sz="3000">
                <a:solidFill>
                  <a:srgbClr val="0B5394"/>
                </a:solidFill>
              </a:defRPr>
            </a:lvl5pPr>
            <a:lvl6pPr lvl="5" rtl="0">
              <a:spcBef>
                <a:spcPts val="0"/>
              </a:spcBef>
              <a:spcAft>
                <a:spcPts val="0"/>
              </a:spcAft>
              <a:buClr>
                <a:srgbClr val="0B5394"/>
              </a:buClr>
              <a:buSzPts val="3000"/>
              <a:buNone/>
              <a:defRPr b="1" sz="3000">
                <a:solidFill>
                  <a:srgbClr val="0B5394"/>
                </a:solidFill>
              </a:defRPr>
            </a:lvl6pPr>
            <a:lvl7pPr lvl="6" rtl="0">
              <a:spcBef>
                <a:spcPts val="0"/>
              </a:spcBef>
              <a:spcAft>
                <a:spcPts val="0"/>
              </a:spcAft>
              <a:buClr>
                <a:srgbClr val="0B5394"/>
              </a:buClr>
              <a:buSzPts val="3000"/>
              <a:buNone/>
              <a:defRPr b="1" sz="3000">
                <a:solidFill>
                  <a:srgbClr val="0B5394"/>
                </a:solidFill>
              </a:defRPr>
            </a:lvl7pPr>
            <a:lvl8pPr lvl="7" rtl="0">
              <a:spcBef>
                <a:spcPts val="0"/>
              </a:spcBef>
              <a:spcAft>
                <a:spcPts val="0"/>
              </a:spcAft>
              <a:buClr>
                <a:srgbClr val="0B5394"/>
              </a:buClr>
              <a:buSzPts val="3000"/>
              <a:buNone/>
              <a:defRPr b="1" sz="3000">
                <a:solidFill>
                  <a:srgbClr val="0B5394"/>
                </a:solidFill>
              </a:defRPr>
            </a:lvl8pPr>
            <a:lvl9pPr lvl="8" rtl="0">
              <a:spcBef>
                <a:spcPts val="0"/>
              </a:spcBef>
              <a:spcAft>
                <a:spcPts val="0"/>
              </a:spcAft>
              <a:buClr>
                <a:srgbClr val="0B5394"/>
              </a:buClr>
              <a:buSzPts val="3000"/>
              <a:buNone/>
              <a:defRPr b="1" sz="3000">
                <a:solidFill>
                  <a:srgbClr val="0B5394"/>
                </a:solidFill>
              </a:defRPr>
            </a:lvl9pPr>
          </a:lstStyle>
          <a:p/>
        </p:txBody>
      </p:sp>
      <p:sp>
        <p:nvSpPr>
          <p:cNvPr id="55" name="Google Shape;55;p10"/>
          <p:cNvSpPr txBox="1"/>
          <p:nvPr>
            <p:ph idx="3" type="title"/>
          </p:nvPr>
        </p:nvSpPr>
        <p:spPr>
          <a:xfrm>
            <a:off x="2632025" y="1996700"/>
            <a:ext cx="6114900" cy="21897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43"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15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Montserrat"/>
                <a:ea typeface="Montserrat"/>
                <a:cs typeface="Montserrat"/>
                <a:sym typeface="Montserrat"/>
              </a:defRPr>
            </a:lvl1pPr>
            <a:lvl2pPr lvl="1" algn="r">
              <a:buNone/>
              <a:defRPr sz="1000">
                <a:solidFill>
                  <a:schemeClr val="dk2"/>
                </a:solidFill>
                <a:latin typeface="Montserrat"/>
                <a:ea typeface="Montserrat"/>
                <a:cs typeface="Montserrat"/>
                <a:sym typeface="Montserrat"/>
              </a:defRPr>
            </a:lvl2pPr>
            <a:lvl3pPr lvl="2" algn="r">
              <a:buNone/>
              <a:defRPr sz="1000">
                <a:solidFill>
                  <a:schemeClr val="dk2"/>
                </a:solidFill>
                <a:latin typeface="Montserrat"/>
                <a:ea typeface="Montserrat"/>
                <a:cs typeface="Montserrat"/>
                <a:sym typeface="Montserrat"/>
              </a:defRPr>
            </a:lvl3pPr>
            <a:lvl4pPr lvl="3" algn="r">
              <a:buNone/>
              <a:defRPr sz="1000">
                <a:solidFill>
                  <a:schemeClr val="dk2"/>
                </a:solidFill>
                <a:latin typeface="Montserrat"/>
                <a:ea typeface="Montserrat"/>
                <a:cs typeface="Montserrat"/>
                <a:sym typeface="Montserrat"/>
              </a:defRPr>
            </a:lvl4pPr>
            <a:lvl5pPr lvl="4" algn="r">
              <a:buNone/>
              <a:defRPr sz="1000">
                <a:solidFill>
                  <a:schemeClr val="dk2"/>
                </a:solidFill>
                <a:latin typeface="Montserrat"/>
                <a:ea typeface="Montserrat"/>
                <a:cs typeface="Montserrat"/>
                <a:sym typeface="Montserrat"/>
              </a:defRPr>
            </a:lvl5pPr>
            <a:lvl6pPr lvl="5" algn="r">
              <a:buNone/>
              <a:defRPr sz="1000">
                <a:solidFill>
                  <a:schemeClr val="dk2"/>
                </a:solidFill>
                <a:latin typeface="Montserrat"/>
                <a:ea typeface="Montserrat"/>
                <a:cs typeface="Montserrat"/>
                <a:sym typeface="Montserrat"/>
              </a:defRPr>
            </a:lvl6pPr>
            <a:lvl7pPr lvl="6" algn="r">
              <a:buNone/>
              <a:defRPr sz="1000">
                <a:solidFill>
                  <a:schemeClr val="dk2"/>
                </a:solidFill>
                <a:latin typeface="Montserrat"/>
                <a:ea typeface="Montserrat"/>
                <a:cs typeface="Montserrat"/>
                <a:sym typeface="Montserrat"/>
              </a:defRPr>
            </a:lvl7pPr>
            <a:lvl8pPr lvl="7" algn="r">
              <a:buNone/>
              <a:defRPr sz="1000">
                <a:solidFill>
                  <a:schemeClr val="dk2"/>
                </a:solidFill>
                <a:latin typeface="Montserrat"/>
                <a:ea typeface="Montserrat"/>
                <a:cs typeface="Montserrat"/>
                <a:sym typeface="Montserrat"/>
              </a:defRPr>
            </a:lvl8pPr>
            <a:lvl9pPr lvl="8" algn="r">
              <a:buNone/>
              <a:defRPr sz="10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 Id="rId3" Type="http://schemas.openxmlformats.org/officeDocument/2006/relationships/hyperlink" Target="http://www.youtube.com/watch?v=7V6T1C9PhP4" TargetMode="Externa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s://www.iso.org/standard/50498.html" TargetMode="External"/><Relationship Id="rId4" Type="http://schemas.openxmlformats.org/officeDocument/2006/relationships/hyperlink" Target="https://www.iso.org/standard/58625.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hyperlink" Target="https://www.cbm.org/fileadmin/user_upload/Publications/How_to_make_cities_accessible_and_inclusive_Web_FINAL.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hyperlink" Target="https://kb.osu.edu/bitstream/handle/1811/24833/UniversalDesign&amp;Visitability2007.pdf;jsessionid=0976B2BF1674AA281108795DF1330586?sequence=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hyperlink" Target="http://www.un.org/disabilitie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6.xml"/><Relationship Id="rId3" Type="http://schemas.openxmlformats.org/officeDocument/2006/relationships/hyperlink" Target="http://worldenabled.org/wp-content/uploads/2019/09/Safe-Mobility-Study.pdf" TargetMode="External"/><Relationship Id="rId4" Type="http://schemas.openxmlformats.org/officeDocument/2006/relationships/hyperlink" Target="http://worldenabled.org/wp-content/uploads/2019/09/Safe-Inclusive-Mobility-Policy-Brief_web.pdf" TargetMode="External"/><Relationship Id="rId9" Type="http://schemas.openxmlformats.org/officeDocument/2006/relationships/hyperlink" Target="http://www.globalride-sf.org/TransportingChildren/GuideToSchool.pdf" TargetMode="External"/><Relationship Id="rId5" Type="http://schemas.openxmlformats.org/officeDocument/2006/relationships/hyperlink" Target="http://worldenabled.org/wp-content/uploads/2019/09/Safe-Inclusive-Mobility-Thematic-Brief-1_Road_Safety_web.pdf" TargetMode="External"/><Relationship Id="rId6" Type="http://schemas.openxmlformats.org/officeDocument/2006/relationships/hyperlink" Target="http://worldenabled.org/wp-content/uploads/2019/09/Safe-Inclusive-Mobility-Thematic-Brief-2_School_web.pdf" TargetMode="External"/><Relationship Id="rId7" Type="http://schemas.openxmlformats.org/officeDocument/2006/relationships/hyperlink" Target="http://worldenabled.org/wp-content/uploads/2019/09/Safe-Inclusive-Mobility-Thematic-Brief-3_Work_web.pdf" TargetMode="External"/><Relationship Id="rId8" Type="http://schemas.openxmlformats.org/officeDocument/2006/relationships/hyperlink" Target="http://worldenabled.org/wp-content/uploads/2019/09/Safe-Inclusive-Mobility-Thematic-Brief-4_DRM_web.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7.xml"/><Relationship Id="rId3" Type="http://schemas.openxmlformats.org/officeDocument/2006/relationships/hyperlink" Target="https://www.un.org/disabilities/documents/fnomensarep.pdf" TargetMode="External"/><Relationship Id="rId4" Type="http://schemas.openxmlformats.org/officeDocument/2006/relationships/hyperlink" Target="https://www.un.org/development/desa/disabilities/about-us/expert-group-meetings/united-nations-expert-group-meeting-on-accessibility-innovative-and-cost-effective-approaches-for-inclusive-and-accessible-development.html" TargetMode="External"/><Relationship Id="rId9" Type="http://schemas.openxmlformats.org/officeDocument/2006/relationships/hyperlink" Target="https://www.un.org/development/desa/disabilities/about-us/expert-group-meetings/united-nations-expert-group-meeting-on-building-inclusive-society-and-development-through-promoting-ict-accessibility-emerging-issues-and-trends-tokyo-japan-19-21-april-2012.html" TargetMode="External"/><Relationship Id="rId5" Type="http://schemas.openxmlformats.org/officeDocument/2006/relationships/hyperlink" Target="https://www.unescap.org/sites/default/files/publications/Accessibility_for_%20All_2016.pdf" TargetMode="External"/><Relationship Id="rId6" Type="http://schemas.openxmlformats.org/officeDocument/2006/relationships/hyperlink" Target="https://www.hi-us.org/publications" TargetMode="External"/><Relationship Id="rId7" Type="http://schemas.openxmlformats.org/officeDocument/2006/relationships/hyperlink" Target="https://www.un.org/disabilities/documents/fnomensarep.pdf" TargetMode="External"/><Relationship Id="rId8" Type="http://schemas.openxmlformats.org/officeDocument/2006/relationships/hyperlink" Target="http://www.un.org/esa/socdev/enable/documents/execsumnomensa.doc"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8.xml"/><Relationship Id="rId3" Type="http://schemas.openxmlformats.org/officeDocument/2006/relationships/hyperlink" Target="http://g3ict.com/" TargetMode="External"/><Relationship Id="rId4" Type="http://schemas.openxmlformats.org/officeDocument/2006/relationships/hyperlink" Target="https://householdquotes.co.uk/disability-accommodation-guide/" TargetMode="External"/><Relationship Id="rId5" Type="http://schemas.openxmlformats.org/officeDocument/2006/relationships/hyperlink" Target="https://employment.findlaw.com/employment-discrimination/ada-disabilities-your-rights-as-an-employee.html" TargetMode="External"/><Relationship Id="rId6" Type="http://schemas.openxmlformats.org/officeDocument/2006/relationships/hyperlink" Target="https://www.un.org/development/desa/disabilities/wp-content/uploads/sites/15/2019/09/Accessibility-infographic.jp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9.xml"/><Relationship Id="rId3" Type="http://schemas.openxmlformats.org/officeDocument/2006/relationships/hyperlink" Target="https://kb.osu.edu/bitstream/handle/1811/24833/UniversalDesign&amp;Visitability2007.pdf?sequence=2" TargetMode="External"/><Relationship Id="rId4" Type="http://schemas.openxmlformats.org/officeDocument/2006/relationships/hyperlink" Target="https://www.un.org/disabilities/documents/desa/good_practices_in_accessible_urban_development_october2016.pdf" TargetMode="External"/><Relationship Id="rId9" Type="http://schemas.openxmlformats.org/officeDocument/2006/relationships/hyperlink" Target="http://www.gtz.de/de/dokumente/en-disability-infrastructure-2004.pdf" TargetMode="External"/><Relationship Id="rId5" Type="http://schemas.openxmlformats.org/officeDocument/2006/relationships/hyperlink" Target="https://www.un.org/disabilities/documents/accessibility_and_development.pdf" TargetMode="External"/><Relationship Id="rId6" Type="http://schemas.openxmlformats.org/officeDocument/2006/relationships/hyperlink" Target="https://www.un.org/development/desa/disabilities/about-us/expert-group-meetings/united-nations-expert-group-meeting-on-accessibility-innovative-and-cost-effective-approaches-for-inclusive-and-accessible-development.html" TargetMode="External"/><Relationship Id="rId7" Type="http://schemas.openxmlformats.org/officeDocument/2006/relationships/hyperlink" Target="https://www.un.org/disabilities/documents/toolaction/FF-DisalibilityDim0103_b1.pdf" TargetMode="External"/><Relationship Id="rId8" Type="http://schemas.openxmlformats.org/officeDocument/2006/relationships/hyperlink" Target="https://www.un.org/esa/socdev/enable/designm/index.html" TargetMode="External"/><Relationship Id="rId11" Type="http://schemas.openxmlformats.org/officeDocument/2006/relationships/hyperlink" Target="https://cpwd.gov.in/Publication/Harmonisedguidelinesdreleasedon23rdMarch2016.pdf" TargetMode="External"/><Relationship Id="rId10" Type="http://schemas.openxmlformats.org/officeDocument/2006/relationships/hyperlink" Target="https://unipd-centrodirittiumani.it/public/docs/Patrick_Fougeyrollas_-_ICF_in_Survey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 Id="rId3" Type="http://schemas.openxmlformats.org/officeDocument/2006/relationships/hyperlink" Target="http://www.youtube.com/watch?v=vatIfUS1Wr4" TargetMode="External"/><Relationship Id="rId4" Type="http://schemas.openxmlformats.org/officeDocument/2006/relationships/image" Target="../media/image2.jpg"/><Relationship Id="rId5" Type="http://schemas.openxmlformats.org/officeDocument/2006/relationships/hyperlink" Target="http://www.youtube.com/watch?v=vatIfUS1Wr4" TargetMode="External"/><Relationship Id="rId6"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hyperlink" Target="http://www.youtube.com/watch?v=y9WGZ4jJtSA" TargetMode="Externa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hyperlink" Target="https://www.accessliving.org/newsroom/press-releases-and-statements/karen-tamley-access-livings-next-ceo-announcement/" TargetMode="External"/><Relationship Id="rId4" Type="http://schemas.openxmlformats.org/officeDocument/2006/relationships/hyperlink" Target="https://www.newmobility.com/2013/07/karen-tamley-advocrat-wife-mother/" TargetMode="External"/><Relationship Id="rId5" Type="http://schemas.openxmlformats.org/officeDocument/2006/relationships/hyperlink" Target="https://www.govtech.com/top-25/2020/Karen-Tamley.html" TargetMode="External"/><Relationship Id="rId6" Type="http://schemas.openxmlformats.org/officeDocument/2006/relationships/hyperlink" Target="https://www.youtube.com/watch?v=_m0njgFJzZs" TargetMode="External"/><Relationship Id="rId7" Type="http://schemas.openxmlformats.org/officeDocument/2006/relationships/hyperlink" Target="https://medium.com/disability-power-and-influence/the-ada-at-29-6c0bdd98b70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4"/>
          <p:cNvSpPr txBox="1"/>
          <p:nvPr>
            <p:ph type="title"/>
          </p:nvPr>
        </p:nvSpPr>
        <p:spPr>
          <a:xfrm>
            <a:off x="370450" y="540075"/>
            <a:ext cx="1325700" cy="11073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3</a:t>
            </a:r>
            <a:endParaRPr/>
          </a:p>
        </p:txBody>
      </p:sp>
      <p:sp>
        <p:nvSpPr>
          <p:cNvPr id="240" name="Google Shape;240;p44"/>
          <p:cNvSpPr txBox="1"/>
          <p:nvPr>
            <p:ph idx="2" type="title"/>
          </p:nvPr>
        </p:nvSpPr>
        <p:spPr>
          <a:xfrm>
            <a:off x="2039269" y="447675"/>
            <a:ext cx="6602100" cy="1914600"/>
          </a:xfrm>
          <a:prstGeom prst="rect">
            <a:avLst/>
          </a:prstGeom>
        </p:spPr>
        <p:txBody>
          <a:bodyPr anchorCtr="0" anchor="t" bIns="91425" lIns="91425" spcFirstLastPara="1" rIns="91425" wrap="square" tIns="91425">
            <a:noAutofit/>
          </a:bodyPr>
          <a:lstStyle/>
          <a:p>
            <a:pPr indent="0" lvl="0" marL="0" rtl="0" algn="r">
              <a:lnSpc>
                <a:spcPct val="80000"/>
              </a:lnSpc>
              <a:spcBef>
                <a:spcPts val="0"/>
              </a:spcBef>
              <a:spcAft>
                <a:spcPts val="0"/>
              </a:spcAft>
              <a:buClr>
                <a:schemeClr val="dk1"/>
              </a:buClr>
              <a:buSzPts val="1100"/>
              <a:buFont typeface="Arial"/>
              <a:buNone/>
            </a:pPr>
            <a:r>
              <a:rPr lang="en">
                <a:solidFill>
                  <a:schemeClr val="lt1"/>
                </a:solidFill>
              </a:rPr>
              <a:t>Building Cities for All </a:t>
            </a:r>
            <a:endParaRPr>
              <a:solidFill>
                <a:schemeClr val="lt1"/>
              </a:solidFill>
            </a:endParaRPr>
          </a:p>
          <a:p>
            <a:pPr indent="0" lvl="0" marL="0" rtl="0" algn="r">
              <a:lnSpc>
                <a:spcPct val="80000"/>
              </a:lnSpc>
              <a:spcBef>
                <a:spcPts val="0"/>
              </a:spcBef>
              <a:spcAft>
                <a:spcPts val="0"/>
              </a:spcAft>
              <a:buNone/>
            </a:pPr>
            <a:r>
              <a:rPr lang="en">
                <a:solidFill>
                  <a:schemeClr val="lt1"/>
                </a:solidFill>
              </a:rPr>
              <a:t>Training Program</a:t>
            </a:r>
            <a:endParaRPr/>
          </a:p>
        </p:txBody>
      </p:sp>
      <p:sp>
        <p:nvSpPr>
          <p:cNvPr id="241" name="Google Shape;241;p44"/>
          <p:cNvSpPr txBox="1"/>
          <p:nvPr>
            <p:ph idx="1" type="subTitle"/>
          </p:nvPr>
        </p:nvSpPr>
        <p:spPr>
          <a:xfrm>
            <a:off x="568400" y="1733550"/>
            <a:ext cx="8073000" cy="17076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Module 3</a:t>
            </a:r>
            <a:br>
              <a:rPr lang="en"/>
            </a:br>
            <a:r>
              <a:rPr lang="en"/>
              <a:t>Understanding Accessibility</a:t>
            </a:r>
            <a:endParaRPr/>
          </a:p>
        </p:txBody>
      </p:sp>
      <p:sp>
        <p:nvSpPr>
          <p:cNvPr id="242" name="Google Shape;242;p44"/>
          <p:cNvSpPr txBox="1"/>
          <p:nvPr>
            <p:ph idx="3" type="subTitle"/>
          </p:nvPr>
        </p:nvSpPr>
        <p:spPr>
          <a:xfrm>
            <a:off x="4333100" y="4201300"/>
            <a:ext cx="4258800" cy="3936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t>Version: November 30,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3"/>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Essential questions</a:t>
            </a:r>
            <a:endParaRPr/>
          </a:p>
        </p:txBody>
      </p:sp>
      <p:sp>
        <p:nvSpPr>
          <p:cNvPr id="302" name="Google Shape;302;p53"/>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t>While watching the video, think about the following questions:</a:t>
            </a:r>
            <a:endParaRPr/>
          </a:p>
          <a:p>
            <a:pPr indent="0" lvl="0" marL="0" rtl="0" algn="just">
              <a:lnSpc>
                <a:spcPct val="115000"/>
              </a:lnSpc>
              <a:spcBef>
                <a:spcPts val="0"/>
              </a:spcBef>
              <a:spcAft>
                <a:spcPts val="0"/>
              </a:spcAft>
              <a:buClr>
                <a:schemeClr val="dk1"/>
              </a:buClr>
              <a:buSzPts val="1100"/>
              <a:buFont typeface="Arial"/>
              <a:buNone/>
            </a:pPr>
            <a:r>
              <a:t/>
            </a:r>
            <a:endParaRPr/>
          </a:p>
          <a:p>
            <a:pPr indent="-311150" lvl="0" marL="457200" rtl="0" algn="just">
              <a:lnSpc>
                <a:spcPct val="115000"/>
              </a:lnSpc>
              <a:spcBef>
                <a:spcPts val="0"/>
              </a:spcBef>
              <a:spcAft>
                <a:spcPts val="0"/>
              </a:spcAft>
              <a:buClr>
                <a:schemeClr val="dk1"/>
              </a:buClr>
              <a:buSzPts val="1300"/>
              <a:buChar char="●"/>
            </a:pPr>
            <a:r>
              <a:rPr lang="en"/>
              <a:t>How do accessibility principles help urban planning, not just persons with disabilities?</a:t>
            </a:r>
            <a:endParaRPr/>
          </a:p>
          <a:p>
            <a:pPr indent="0" lvl="0" marL="457200" rtl="0" algn="just">
              <a:lnSpc>
                <a:spcPct val="115000"/>
              </a:lnSpc>
              <a:spcBef>
                <a:spcPts val="0"/>
              </a:spcBef>
              <a:spcAft>
                <a:spcPts val="0"/>
              </a:spcAft>
              <a:buClr>
                <a:schemeClr val="dk1"/>
              </a:buClr>
              <a:buSzPts val="1100"/>
              <a:buFont typeface="Arial"/>
              <a:buNone/>
            </a:pPr>
            <a:r>
              <a:t/>
            </a:r>
            <a:endParaRPr/>
          </a:p>
          <a:p>
            <a:pPr indent="-311150" lvl="0" marL="457200" rtl="0" algn="just">
              <a:lnSpc>
                <a:spcPct val="115000"/>
              </a:lnSpc>
              <a:spcBef>
                <a:spcPts val="0"/>
              </a:spcBef>
              <a:spcAft>
                <a:spcPts val="0"/>
              </a:spcAft>
              <a:buClr>
                <a:schemeClr val="dk1"/>
              </a:buClr>
              <a:buSzPts val="1300"/>
              <a:buChar char="●"/>
            </a:pPr>
            <a:r>
              <a:rPr lang="en"/>
              <a:t>How does universal design differ from just creating great products?</a:t>
            </a:r>
            <a:endParaRPr/>
          </a:p>
          <a:p>
            <a:pPr indent="0" lvl="0" marL="457200" rtl="0" algn="just">
              <a:lnSpc>
                <a:spcPct val="115000"/>
              </a:lnSpc>
              <a:spcBef>
                <a:spcPts val="0"/>
              </a:spcBef>
              <a:spcAft>
                <a:spcPts val="0"/>
              </a:spcAft>
              <a:buClr>
                <a:schemeClr val="dk1"/>
              </a:buClr>
              <a:buSzPts val="1100"/>
              <a:buFont typeface="Arial"/>
              <a:buNone/>
            </a:pPr>
            <a:r>
              <a:t/>
            </a:r>
            <a:endParaRPr/>
          </a:p>
          <a:p>
            <a:pPr indent="-311150" lvl="0" marL="457200" rtl="0" algn="just">
              <a:lnSpc>
                <a:spcPct val="115000"/>
              </a:lnSpc>
              <a:spcBef>
                <a:spcPts val="0"/>
              </a:spcBef>
              <a:spcAft>
                <a:spcPts val="0"/>
              </a:spcAft>
              <a:buClr>
                <a:schemeClr val="dk1"/>
              </a:buClr>
              <a:buSzPts val="1300"/>
              <a:buChar char="●"/>
            </a:pPr>
            <a:r>
              <a:rPr lang="en"/>
              <a:t>What are the cost implications of universal design?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descr="The accessibility of our cities is of paramount importance because disability is the one group that we will all be a part of if we live long enough. As we age, people become increasingly reliant on infrastructure and services that may for example have initially been designed for someone with a mobility or visual disability. Therefore what we ultimately should be looking for is excellence across all aspects of our urban environments. True accessibility is a race to the top. &#10;&#10;This module presents the core ideas and definitions needed to understand in greater depth the various key accessibility concepts. It provides an understanding and practical examples of accessibility and how to build in features to ensure that persons with disabilities can enjoy real equality in society. It explores the principles of universal design and why accessibility solutions can be produced to respond to a wide-range of expected end-user needs, interests, and capabilities - for persons with disabilities and non-disabled persons alike." id="307" name="Google Shape;307;p54" title="Lesson 3.3 - Deep Dive on Accessibility">
            <a:hlinkClick r:id="rId3"/>
          </p:cNvPr>
          <p:cNvPicPr preferRelativeResize="0"/>
          <p:nvPr/>
        </p:nvPicPr>
        <p:blipFill>
          <a:blip r:embed="rId4">
            <a:alphaModFix/>
          </a:blip>
          <a:stretch>
            <a:fillRect/>
          </a:stretch>
        </p:blipFill>
        <p:spPr>
          <a:xfrm>
            <a:off x="0" y="-91440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5"/>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Clr>
                <a:schemeClr val="dk1"/>
              </a:buClr>
              <a:buSzPts val="1100"/>
              <a:buFont typeface="Arial"/>
              <a:buNone/>
            </a:pPr>
            <a:r>
              <a:rPr lang="en"/>
              <a:t>Understanding accessibility</a:t>
            </a:r>
            <a:endParaRPr/>
          </a:p>
        </p:txBody>
      </p:sp>
      <p:sp>
        <p:nvSpPr>
          <p:cNvPr id="313" name="Google Shape;313;p55"/>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Accessibility refers to a feature or quality of any physical or virtual environment, space, facility, or service that is capable of accommodating the needs of users of varying abilities or disabilities to understand, get access to, or interact with. Accessibility is critical for enabling persons with disabilities to gain access for equal opportunity and live independently and participate fully in all aspects of life in an inclusive society.</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An accessible environment allows for free and safe movement, function and access for all, regardless of age, sex or condition. It is a space or a set of services that can be accessed by everyone - without obstacles, with dignity, and with as much autonomy as possible. Accessibility also refers to technical standards that are mandated nationally or internationally for the design and construction of a physical or virtual environment, space, facility, or service.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6"/>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t>Types of accessibility</a:t>
            </a:r>
            <a:endParaRPr/>
          </a:p>
        </p:txBody>
      </p:sp>
      <p:sp>
        <p:nvSpPr>
          <p:cNvPr id="319" name="Google Shape;319;p56"/>
          <p:cNvSpPr txBox="1"/>
          <p:nvPr>
            <p:ph idx="2" type="title"/>
          </p:nvPr>
        </p:nvSpPr>
        <p:spPr>
          <a:xfrm>
            <a:off x="1812875" y="568750"/>
            <a:ext cx="6481200" cy="21426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rPr b="1" lang="en"/>
              <a:t>Accessibility of the built environment</a:t>
            </a:r>
            <a:r>
              <a:rPr lang="en"/>
              <a:t> - this includes housing and private buildings, public spaces and buildings, as well as applies to the social environment that includes access to services and government offices. Technical standards like </a:t>
            </a:r>
            <a:r>
              <a:rPr lang="en" u="sng">
                <a:solidFill>
                  <a:srgbClr val="1155CC"/>
                </a:solidFill>
                <a:hlinkClick r:id="rId3">
                  <a:extLst>
                    <a:ext uri="{A12FA001-AC4F-418D-AE19-62706E023703}">
                      <ahyp:hlinkClr val="tx"/>
                    </a:ext>
                  </a:extLst>
                </a:hlinkClick>
              </a:rPr>
              <a:t>ISO 21542</a:t>
            </a:r>
            <a:r>
              <a:rPr lang="en"/>
              <a:t> help define the specific requirements. </a:t>
            </a:r>
            <a:endParaRPr/>
          </a:p>
          <a:p>
            <a:pPr indent="0" lvl="0" marL="457200" rtl="0" algn="l">
              <a:lnSpc>
                <a:spcPct val="115000"/>
              </a:lnSpc>
              <a:spcBef>
                <a:spcPts val="0"/>
              </a:spcBef>
              <a:spcAft>
                <a:spcPts val="0"/>
              </a:spcAft>
              <a:buClr>
                <a:schemeClr val="dk1"/>
              </a:buClr>
              <a:buSzPts val="1100"/>
              <a:buFont typeface="Arial"/>
              <a:buNone/>
            </a:pPr>
            <a:r>
              <a:t/>
            </a:r>
            <a:endParaRPr sz="500"/>
          </a:p>
          <a:p>
            <a:pPr indent="0" lvl="0" marL="457200" rtl="0" algn="l">
              <a:lnSpc>
                <a:spcPct val="115000"/>
              </a:lnSpc>
              <a:spcBef>
                <a:spcPts val="0"/>
              </a:spcBef>
              <a:spcAft>
                <a:spcPts val="0"/>
              </a:spcAft>
              <a:buClr>
                <a:schemeClr val="dk1"/>
              </a:buClr>
              <a:buSzPts val="1100"/>
              <a:buFont typeface="Arial"/>
              <a:buNone/>
            </a:pPr>
            <a:r>
              <a:rPr b="1" lang="en"/>
              <a:t>Accessible transportation systems</a:t>
            </a:r>
            <a:r>
              <a:rPr lang="en"/>
              <a:t> - this looks at the ability for people to move freely around their cities. Everybody should have the right and the opportunity to choose their means of transport, to go from one place to another according to their needs, abilities, and budget.</a:t>
            </a:r>
            <a:endParaRPr/>
          </a:p>
          <a:p>
            <a:pPr indent="0" lvl="0" marL="457200" rtl="0" algn="l">
              <a:lnSpc>
                <a:spcPct val="115000"/>
              </a:lnSpc>
              <a:spcBef>
                <a:spcPts val="0"/>
              </a:spcBef>
              <a:spcAft>
                <a:spcPts val="0"/>
              </a:spcAft>
              <a:buClr>
                <a:schemeClr val="dk1"/>
              </a:buClr>
              <a:buSzPts val="1100"/>
              <a:buFont typeface="Arial"/>
              <a:buNone/>
            </a:pPr>
            <a:r>
              <a:t/>
            </a:r>
            <a:endParaRPr sz="500"/>
          </a:p>
          <a:p>
            <a:pPr indent="0" lvl="0" marL="457200" rtl="0" algn="l">
              <a:lnSpc>
                <a:spcPct val="115000"/>
              </a:lnSpc>
              <a:spcBef>
                <a:spcPts val="0"/>
              </a:spcBef>
              <a:spcAft>
                <a:spcPts val="0"/>
              </a:spcAft>
              <a:buClr>
                <a:schemeClr val="dk1"/>
              </a:buClr>
              <a:buSzPts val="1100"/>
              <a:buFont typeface="Arial"/>
              <a:buNone/>
            </a:pPr>
            <a:r>
              <a:rPr b="1" lang="en"/>
              <a:t>Access to information and communication technologies (ICT)</a:t>
            </a:r>
            <a:r>
              <a:rPr lang="en"/>
              <a:t> - accessible media, websites, apps, accessible dissemination of information, and accessible outlets. Some examples of features of accessible ICT include using clear language, closed captions for video content, large or high contrast fonts, and easy to navigate user interfaces.  Technical standards like </a:t>
            </a:r>
            <a:r>
              <a:rPr lang="en" u="sng">
                <a:solidFill>
                  <a:srgbClr val="1155CC"/>
                </a:solidFill>
                <a:hlinkClick r:id="rId4">
                  <a:extLst>
                    <a:ext uri="{A12FA001-AC4F-418D-AE19-62706E023703}">
                      <ahyp:hlinkClr val="tx"/>
                    </a:ext>
                  </a:extLst>
                </a:hlinkClick>
              </a:rPr>
              <a:t>ISO 40500</a:t>
            </a:r>
            <a:r>
              <a:rPr lang="en"/>
              <a:t> help define the specific requirements. </a:t>
            </a:r>
            <a:endParaRPr/>
          </a:p>
          <a:p>
            <a:pPr indent="0" lvl="0" marL="0" rtl="0" algn="l">
              <a:lnSpc>
                <a:spcPct val="115000"/>
              </a:lnSpc>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7"/>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t>Types of accessibility</a:t>
            </a:r>
            <a:endParaRPr/>
          </a:p>
        </p:txBody>
      </p:sp>
      <p:sp>
        <p:nvSpPr>
          <p:cNvPr id="325" name="Google Shape;325;p57"/>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There are also various types of accessibility aspects that span the physical and information and communications technology environments (including hardware, software, information materials, and web accessibility) that might for example be related to an online transportation ticketing system.</a:t>
            </a:r>
            <a:endParaRPr/>
          </a:p>
        </p:txBody>
      </p:sp>
      <p:sp>
        <p:nvSpPr>
          <p:cNvPr id="326" name="Google Shape;326;p57"/>
          <p:cNvSpPr txBox="1"/>
          <p:nvPr/>
        </p:nvSpPr>
        <p:spPr>
          <a:xfrm>
            <a:off x="3372823" y="3891400"/>
            <a:ext cx="3363900" cy="765600"/>
          </a:xfrm>
          <a:prstGeom prst="rect">
            <a:avLst/>
          </a:prstGeom>
          <a:noFill/>
          <a:ln>
            <a:noFill/>
          </a:ln>
        </p:spPr>
        <p:txBody>
          <a:bodyPr anchorCtr="0" anchor="t" bIns="68575" lIns="68575" spcFirstLastPara="1" rIns="68575" wrap="square" tIns="68575">
            <a:noAutofit/>
          </a:bodyPr>
          <a:lstStyle/>
          <a:p>
            <a:pPr indent="0" lvl="0" marL="0" marR="0" rtl="0" algn="r">
              <a:lnSpc>
                <a:spcPct val="100000"/>
              </a:lnSpc>
              <a:spcBef>
                <a:spcPts val="0"/>
              </a:spcBef>
              <a:spcAft>
                <a:spcPts val="0"/>
              </a:spcAft>
              <a:buNone/>
            </a:pPr>
            <a:r>
              <a:rPr b="1" lang="en" sz="1200">
                <a:solidFill>
                  <a:srgbClr val="FFFFFF"/>
                </a:solidFill>
                <a:latin typeface="Montserrat"/>
                <a:ea typeface="Montserrat"/>
                <a:cs typeface="Montserrat"/>
                <a:sym typeface="Montserrat"/>
              </a:rPr>
              <a:t>Fabiana Larisa Goyence Giupponi</a:t>
            </a:r>
            <a:endParaRPr b="1" sz="1200">
              <a:solidFill>
                <a:srgbClr val="FFFFFF"/>
              </a:solidFill>
              <a:latin typeface="Montserrat"/>
              <a:ea typeface="Montserrat"/>
              <a:cs typeface="Montserrat"/>
              <a:sym typeface="Montserrat"/>
            </a:endParaRPr>
          </a:p>
          <a:p>
            <a:pPr indent="0" lvl="0" marL="0" rtl="0" algn="r">
              <a:spcBef>
                <a:spcPts val="0"/>
              </a:spcBef>
              <a:spcAft>
                <a:spcPts val="0"/>
              </a:spcAft>
              <a:buClr>
                <a:srgbClr val="000000"/>
              </a:buClr>
              <a:buSzPts val="1100"/>
              <a:buFont typeface="Arial"/>
              <a:buNone/>
            </a:pPr>
            <a:r>
              <a:rPr b="1" lang="en" sz="1200">
                <a:solidFill>
                  <a:srgbClr val="FFFFFF"/>
                </a:solidFill>
                <a:latin typeface="Montserrat"/>
                <a:ea typeface="Montserrat"/>
                <a:cs typeface="Montserrat"/>
                <a:sym typeface="Montserrat"/>
              </a:rPr>
              <a:t>Director of Social Dev.</a:t>
            </a:r>
            <a:endParaRPr b="1" sz="1200">
              <a:solidFill>
                <a:srgbClr val="FFFFFF"/>
              </a:solidFill>
              <a:latin typeface="Montserrat"/>
              <a:ea typeface="Montserrat"/>
              <a:cs typeface="Montserrat"/>
              <a:sym typeface="Montserrat"/>
            </a:endParaRPr>
          </a:p>
          <a:p>
            <a:pPr indent="0" lvl="0" marL="0" rtl="0" algn="r">
              <a:spcBef>
                <a:spcPts val="0"/>
              </a:spcBef>
              <a:spcAft>
                <a:spcPts val="0"/>
              </a:spcAft>
              <a:buClr>
                <a:srgbClr val="000000"/>
              </a:buClr>
              <a:buSzPts val="1100"/>
              <a:buFont typeface="Arial"/>
              <a:buNone/>
            </a:pPr>
            <a:r>
              <a:rPr b="1" lang="en" sz="1200">
                <a:solidFill>
                  <a:srgbClr val="FFFFFF"/>
                </a:solidFill>
                <a:latin typeface="Montserrat"/>
                <a:ea typeface="Montserrat"/>
                <a:cs typeface="Montserrat"/>
                <a:sym typeface="Montserrat"/>
              </a:rPr>
              <a:t>Montevideo, Uruguay</a:t>
            </a:r>
            <a:endParaRPr b="1" sz="1200">
              <a:solidFill>
                <a:srgbClr val="FFFFFF"/>
              </a:solidFill>
              <a:latin typeface="Montserrat"/>
              <a:ea typeface="Montserrat"/>
              <a:cs typeface="Montserrat"/>
              <a:sym typeface="Montserrat"/>
            </a:endParaRPr>
          </a:p>
          <a:p>
            <a:pPr indent="0" lvl="0" marL="0" rtl="0" algn="r">
              <a:spcBef>
                <a:spcPts val="0"/>
              </a:spcBef>
              <a:spcAft>
                <a:spcPts val="0"/>
              </a:spcAft>
              <a:buNone/>
            </a:pPr>
            <a:r>
              <a:t/>
            </a:r>
            <a:endParaRPr b="1" sz="1300">
              <a:solidFill>
                <a:srgbClr val="FFFFFF"/>
              </a:solidFill>
              <a:latin typeface="Montserrat"/>
              <a:ea typeface="Montserrat"/>
              <a:cs typeface="Montserrat"/>
              <a:sym typeface="Montserrat"/>
            </a:endParaRPr>
          </a:p>
        </p:txBody>
      </p:sp>
      <p:sp>
        <p:nvSpPr>
          <p:cNvPr id="327" name="Google Shape;327;p57"/>
          <p:cNvSpPr txBox="1"/>
          <p:nvPr/>
        </p:nvSpPr>
        <p:spPr>
          <a:xfrm>
            <a:off x="3030300" y="2753775"/>
            <a:ext cx="3781500" cy="12825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Clr>
                <a:srgbClr val="000000"/>
              </a:buClr>
              <a:buSzPts val="1100"/>
              <a:buFont typeface="Arial"/>
              <a:buNone/>
            </a:pPr>
            <a:r>
              <a:rPr i="1" lang="en" sz="1200">
                <a:solidFill>
                  <a:srgbClr val="000000"/>
                </a:solidFill>
                <a:latin typeface="Montserrat"/>
                <a:ea typeface="Montserrat"/>
                <a:cs typeface="Montserrat"/>
                <a:sym typeface="Montserrat"/>
              </a:rPr>
              <a:t>“Accessibility is about ensuring a good way of life for all. There is much that can be learnt from the experiences of other cities so it is important that information is shared between city leaders from around the world.”</a:t>
            </a:r>
            <a:endParaRPr i="1" sz="1200">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None/>
            </a:pPr>
            <a:r>
              <a:t/>
            </a:r>
            <a:endParaRPr i="1" sz="1200">
              <a:solidFill>
                <a:srgbClr val="000000"/>
              </a:solidFill>
              <a:latin typeface="Montserrat"/>
              <a:ea typeface="Montserrat"/>
              <a:cs typeface="Montserrat"/>
              <a:sym typeface="Montserrat"/>
            </a:endParaRPr>
          </a:p>
        </p:txBody>
      </p:sp>
      <p:pic>
        <p:nvPicPr>
          <p:cNvPr id="328" name="Google Shape;328;p57" title="Blond white woman with black rimmed glasses wearing a colorful jacket"/>
          <p:cNvPicPr preferRelativeResize="0"/>
          <p:nvPr/>
        </p:nvPicPr>
        <p:blipFill rotWithShape="1">
          <a:blip r:embed="rId3">
            <a:alphaModFix/>
          </a:blip>
          <a:srcRect b="0" l="9093" r="24332" t="0"/>
          <a:stretch/>
        </p:blipFill>
        <p:spPr>
          <a:xfrm>
            <a:off x="6964200" y="2711350"/>
            <a:ext cx="1906500" cy="1907100"/>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8"/>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t>Why accessibility matters in city planning</a:t>
            </a:r>
            <a:endParaRPr/>
          </a:p>
        </p:txBody>
      </p:sp>
      <p:sp>
        <p:nvSpPr>
          <p:cNvPr id="334" name="Google Shape;334;p58"/>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Many contemporary cities suffer from a lack of accessibility to basic urban services such as sanitation and water, health, education, transportation, emergency and disaster response, resilience building, and access to information and communications. These accessibility limitations greatly contribute to the disadvantages and marginalization faced by persons with disabilities, leading to disproportionate rates of poverty, deprivation, and exclusion. These disadvantages also impede the realization of the 2030 Agenda for Sustainable Development and other internationally agreed development goals.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Refer: </a:t>
            </a:r>
            <a:r>
              <a:rPr b="1" lang="en"/>
              <a:t>World Enabled and CBM’s Easy Read Document on </a:t>
            </a:r>
            <a:r>
              <a:rPr b="1" lang="en" u="sng">
                <a:solidFill>
                  <a:srgbClr val="1155CC"/>
                </a:solidFill>
                <a:hlinkClick r:id="rId3">
                  <a:extLst>
                    <a:ext uri="{A12FA001-AC4F-418D-AE19-62706E023703}">
                      <ahyp:hlinkClr val="tx"/>
                    </a:ext>
                  </a:extLst>
                </a:hlinkClick>
              </a:rPr>
              <a:t>How to make cities accessible and inclusive</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9"/>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t>Why accessibility matters in city planning</a:t>
            </a:r>
            <a:endParaRPr/>
          </a:p>
        </p:txBody>
      </p:sp>
      <p:sp>
        <p:nvSpPr>
          <p:cNvPr id="340" name="Google Shape;340;p59"/>
          <p:cNvSpPr txBox="1"/>
          <p:nvPr>
            <p:ph idx="2" type="title"/>
          </p:nvPr>
        </p:nvSpPr>
        <p:spPr>
          <a:xfrm>
            <a:off x="2315400" y="3401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
              <a:t>The principles of accessibility when applied to city planning support other government directives that encourage compact, pleasant, environmentally sustainable urban spaces with mixed-use residential and business nodes. They promote walking and cycling, as well as easy-to-use public transport for people who are unable to walk long distances. </a:t>
            </a:r>
            <a:endParaRPr/>
          </a:p>
          <a:p>
            <a:pPr indent="0" lvl="0" marL="0" rtl="0" algn="l">
              <a:lnSpc>
                <a:spcPct val="115000"/>
              </a:lnSpc>
              <a:spcBef>
                <a:spcPts val="400"/>
              </a:spcBef>
              <a:spcAft>
                <a:spcPts val="0"/>
              </a:spcAft>
              <a:buNone/>
            </a:pPr>
            <a:r>
              <a:t/>
            </a:r>
            <a:endParaRPr/>
          </a:p>
        </p:txBody>
      </p:sp>
      <p:sp>
        <p:nvSpPr>
          <p:cNvPr id="341" name="Google Shape;341;p59"/>
          <p:cNvSpPr txBox="1"/>
          <p:nvPr/>
        </p:nvSpPr>
        <p:spPr>
          <a:xfrm>
            <a:off x="2021875" y="2640100"/>
            <a:ext cx="4799700" cy="13815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Clr>
                <a:srgbClr val="000000"/>
              </a:buClr>
              <a:buSzPts val="1100"/>
              <a:buFont typeface="Arial"/>
              <a:buNone/>
            </a:pPr>
            <a:r>
              <a:rPr i="1" lang="en" sz="1100">
                <a:solidFill>
                  <a:srgbClr val="000000"/>
                </a:solidFill>
                <a:latin typeface="Montserrat"/>
                <a:ea typeface="Montserrat"/>
                <a:cs typeface="Montserrat"/>
                <a:sym typeface="Montserrat"/>
              </a:rPr>
              <a:t>“When Hurricane Sandy hit New York City in 2012, it hit hard.</a:t>
            </a:r>
            <a:r>
              <a:rPr i="1" lang="en" sz="1100">
                <a:latin typeface="Montserrat"/>
                <a:ea typeface="Montserrat"/>
                <a:cs typeface="Montserrat"/>
                <a:sym typeface="Montserrat"/>
              </a:rPr>
              <a:t> </a:t>
            </a:r>
            <a:r>
              <a:rPr i="1" lang="en" sz="1100">
                <a:solidFill>
                  <a:srgbClr val="000000"/>
                </a:solidFill>
                <a:latin typeface="Montserrat"/>
                <a:ea typeface="Montserrat"/>
                <a:cs typeface="Montserrat"/>
                <a:sym typeface="Montserrat"/>
              </a:rPr>
              <a:t>There were accessibility issues with shelters, with communications, and issues around paying attention to persons with disabilities to the level that was needed. We addressed this by working with the community. The city wasn’t as prepared as it is today. ”</a:t>
            </a:r>
            <a:endParaRPr i="1" sz="1100">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None/>
            </a:pPr>
            <a:r>
              <a:t/>
            </a:r>
            <a:endParaRPr i="1" sz="1200">
              <a:solidFill>
                <a:srgbClr val="000000"/>
              </a:solidFill>
              <a:latin typeface="Montserrat"/>
              <a:ea typeface="Montserrat"/>
              <a:cs typeface="Montserrat"/>
              <a:sym typeface="Montserrat"/>
            </a:endParaRPr>
          </a:p>
        </p:txBody>
      </p:sp>
      <p:sp>
        <p:nvSpPr>
          <p:cNvPr id="342" name="Google Shape;342;p59"/>
          <p:cNvSpPr txBox="1"/>
          <p:nvPr/>
        </p:nvSpPr>
        <p:spPr>
          <a:xfrm>
            <a:off x="2997925" y="3966150"/>
            <a:ext cx="3816000" cy="7656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Clr>
                <a:srgbClr val="000000"/>
              </a:buClr>
              <a:buSzPts val="1100"/>
              <a:buFont typeface="Arial"/>
              <a:buNone/>
            </a:pPr>
            <a:r>
              <a:rPr b="1" lang="en" sz="1200">
                <a:solidFill>
                  <a:srgbClr val="FFFFFF"/>
                </a:solidFill>
                <a:latin typeface="Montserrat"/>
                <a:ea typeface="Montserrat"/>
                <a:cs typeface="Montserrat"/>
                <a:sym typeface="Montserrat"/>
              </a:rPr>
              <a:t>Victor Calise</a:t>
            </a:r>
            <a:endParaRPr b="1" sz="1200">
              <a:solidFill>
                <a:srgbClr val="FFFFFF"/>
              </a:solidFill>
              <a:latin typeface="Montserrat"/>
              <a:ea typeface="Montserrat"/>
              <a:cs typeface="Montserrat"/>
              <a:sym typeface="Montserrat"/>
            </a:endParaRPr>
          </a:p>
          <a:p>
            <a:pPr indent="0" lvl="0" marL="0" rtl="0" algn="r">
              <a:spcBef>
                <a:spcPts val="0"/>
              </a:spcBef>
              <a:spcAft>
                <a:spcPts val="0"/>
              </a:spcAft>
              <a:buClr>
                <a:srgbClr val="000000"/>
              </a:buClr>
              <a:buSzPts val="1100"/>
              <a:buFont typeface="Arial"/>
              <a:buNone/>
            </a:pPr>
            <a:r>
              <a:rPr b="1" lang="en" sz="1200">
                <a:solidFill>
                  <a:srgbClr val="FFFFFF"/>
                </a:solidFill>
                <a:latin typeface="Montserrat"/>
                <a:ea typeface="Montserrat"/>
                <a:cs typeface="Montserrat"/>
                <a:sym typeface="Montserrat"/>
              </a:rPr>
              <a:t>Mayor’s Office for People with Disabilities, New York City</a:t>
            </a:r>
            <a:endParaRPr b="1" sz="1200">
              <a:solidFill>
                <a:srgbClr val="FFFFFF"/>
              </a:solidFill>
              <a:latin typeface="Montserrat"/>
              <a:ea typeface="Montserrat"/>
              <a:cs typeface="Montserrat"/>
              <a:sym typeface="Montserrat"/>
            </a:endParaRPr>
          </a:p>
          <a:p>
            <a:pPr indent="0" lvl="0" marL="0" rtl="0" algn="r">
              <a:spcBef>
                <a:spcPts val="0"/>
              </a:spcBef>
              <a:spcAft>
                <a:spcPts val="0"/>
              </a:spcAft>
              <a:buNone/>
            </a:pPr>
            <a:r>
              <a:t/>
            </a:r>
            <a:endParaRPr b="1" sz="1200">
              <a:solidFill>
                <a:srgbClr val="FFFFFF"/>
              </a:solidFill>
              <a:latin typeface="Montserrat"/>
              <a:ea typeface="Montserrat"/>
              <a:cs typeface="Montserrat"/>
              <a:sym typeface="Montserrat"/>
            </a:endParaRPr>
          </a:p>
        </p:txBody>
      </p:sp>
      <p:pic>
        <p:nvPicPr>
          <p:cNvPr id="343" name="Google Shape;343;p59" title="Grey haired caucasian man wearing dark suit and tie sitting in a wheelchair. "/>
          <p:cNvPicPr preferRelativeResize="0"/>
          <p:nvPr/>
        </p:nvPicPr>
        <p:blipFill>
          <a:blip r:embed="rId3">
            <a:alphaModFix/>
          </a:blip>
          <a:stretch>
            <a:fillRect/>
          </a:stretch>
        </p:blipFill>
        <p:spPr>
          <a:xfrm>
            <a:off x="7109475" y="2721225"/>
            <a:ext cx="1821600" cy="1821600"/>
          </a:xfrm>
          <a:prstGeom prst="ellipse">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60"/>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t>Why accessibility matters to persons with disabilities</a:t>
            </a:r>
            <a:endParaRPr/>
          </a:p>
        </p:txBody>
      </p:sp>
      <p:sp>
        <p:nvSpPr>
          <p:cNvPr id="349" name="Google Shape;349;p60"/>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Accessibility is a matter of human rights and it is also an economic and social development imperative in the achievement of the SDGs and other internationally agreed development goals. It is pivotal for making inclusion relevant for the lives of persons with disabilities.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There is no quality of life without accessibility. Accessibility boosts inclusion by promoting dignity, autonomy, non-discrimination, and recognition of diversity. Like so-called ‘able persons’, absence, and lack of accessibility for persons with disabilities impose grave constraints in respect of civic participation. </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61"/>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t>Why accessibility matters to persons with disabilities</a:t>
            </a:r>
            <a:endParaRPr/>
          </a:p>
        </p:txBody>
      </p:sp>
      <p:sp>
        <p:nvSpPr>
          <p:cNvPr id="355" name="Google Shape;355;p61"/>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t>What must be done to achieve accessibility aims?</a:t>
            </a:r>
            <a:endParaRPr b="1"/>
          </a:p>
          <a:p>
            <a:pPr indent="0" lvl="0" marL="0" rtl="0" algn="l">
              <a:lnSpc>
                <a:spcPct val="115000"/>
              </a:lnSpc>
              <a:spcBef>
                <a:spcPts val="0"/>
              </a:spcBef>
              <a:spcAft>
                <a:spcPts val="0"/>
              </a:spcAft>
              <a:buNone/>
            </a:pPr>
            <a:r>
              <a:t/>
            </a:r>
            <a:endParaRPr b="1"/>
          </a:p>
          <a:p>
            <a:pPr indent="-311150" lvl="0" marL="457200" rtl="0" algn="l">
              <a:lnSpc>
                <a:spcPct val="115000"/>
              </a:lnSpc>
              <a:spcBef>
                <a:spcPts val="0"/>
              </a:spcBef>
              <a:spcAft>
                <a:spcPts val="0"/>
              </a:spcAft>
              <a:buSzPts val="1300"/>
              <a:buChar char="●"/>
            </a:pPr>
            <a:r>
              <a:rPr lang="en"/>
              <a:t>Public spaces such as roads, social infrastructure, government offices, tourist places, parks, and other similar facilities must be accessible for all. </a:t>
            </a:r>
            <a:br>
              <a:rPr lang="en"/>
            </a:br>
            <a:endParaRPr/>
          </a:p>
          <a:p>
            <a:pPr indent="-311150" lvl="0" marL="457200" rtl="0" algn="l">
              <a:lnSpc>
                <a:spcPct val="115000"/>
              </a:lnSpc>
              <a:spcBef>
                <a:spcPts val="0"/>
              </a:spcBef>
              <a:spcAft>
                <a:spcPts val="0"/>
              </a:spcAft>
              <a:buSzPts val="1300"/>
              <a:buChar char="●"/>
            </a:pPr>
            <a:r>
              <a:rPr lang="en"/>
              <a:t>Every website in the public domain must be accessible.</a:t>
            </a:r>
            <a:br>
              <a:rPr lang="en"/>
            </a:br>
            <a:endParaRPr/>
          </a:p>
          <a:p>
            <a:pPr indent="-311150" lvl="0" marL="457200" rtl="0" algn="l">
              <a:lnSpc>
                <a:spcPct val="115000"/>
              </a:lnSpc>
              <a:spcBef>
                <a:spcPts val="0"/>
              </a:spcBef>
              <a:spcAft>
                <a:spcPts val="0"/>
              </a:spcAft>
              <a:buSzPts val="1300"/>
              <a:buChar char="●"/>
            </a:pPr>
            <a:r>
              <a:rPr lang="en"/>
              <a:t>All information and communication technologies (including products and materials) must be accessible.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62"/>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t>Understanding ‘universal design’</a:t>
            </a:r>
            <a:endParaRPr/>
          </a:p>
        </p:txBody>
      </p:sp>
      <p:sp>
        <p:nvSpPr>
          <p:cNvPr id="361" name="Google Shape;361;p62"/>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Universal design principles aim to make the design and composition of different environments, products, communication, information technology, and services accessible and understandable to, as well as usable by, everyone, as far as possible in the most independent and natural manner possible, preferably without the need for adaptation or specialized solutions.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5"/>
          <p:cNvSpPr txBox="1"/>
          <p:nvPr>
            <p:ph type="title"/>
          </p:nvPr>
        </p:nvSpPr>
        <p:spPr>
          <a:xfrm>
            <a:off x="370450" y="540075"/>
            <a:ext cx="1325700" cy="11073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5500"/>
              <a:t>3.1</a:t>
            </a:r>
            <a:endParaRPr sz="5500"/>
          </a:p>
        </p:txBody>
      </p:sp>
      <p:sp>
        <p:nvSpPr>
          <p:cNvPr id="248" name="Google Shape;248;p45"/>
          <p:cNvSpPr txBox="1"/>
          <p:nvPr>
            <p:ph idx="4294967295" type="body"/>
          </p:nvPr>
        </p:nvSpPr>
        <p:spPr>
          <a:xfrm>
            <a:off x="2490000" y="1556426"/>
            <a:ext cx="6408900" cy="154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Accessibility is more than just about ramps. When accessibility is done right, people feel like they really belong in their city. In this section, we come to understand how to leverage accessibility to </a:t>
            </a:r>
            <a:r>
              <a:rPr lang="en" sz="1300">
                <a:solidFill>
                  <a:schemeClr val="dk1"/>
                </a:solidFill>
              </a:rPr>
              <a:t>improve the urban environment, </a:t>
            </a:r>
            <a:r>
              <a:rPr lang="en" sz="1300">
                <a:solidFill>
                  <a:schemeClr val="dk1"/>
                </a:solidFill>
              </a:rPr>
              <a:t>make a better app, products and services, or change people’s attitudes to create a more inclusive society. </a:t>
            </a:r>
            <a:endParaRPr sz="1300">
              <a:solidFill>
                <a:schemeClr val="dk1"/>
              </a:solidFill>
            </a:endParaRPr>
          </a:p>
        </p:txBody>
      </p:sp>
      <p:sp>
        <p:nvSpPr>
          <p:cNvPr id="249" name="Google Shape;249;p45"/>
          <p:cNvSpPr txBox="1"/>
          <p:nvPr/>
        </p:nvSpPr>
        <p:spPr>
          <a:xfrm>
            <a:off x="2490000" y="517950"/>
            <a:ext cx="6194100" cy="123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600"/>
              </a:spcAft>
              <a:buNone/>
            </a:pPr>
            <a:r>
              <a:rPr b="1" lang="en" sz="3000">
                <a:solidFill>
                  <a:srgbClr val="0B5394"/>
                </a:solidFill>
                <a:latin typeface="Montserrat"/>
                <a:ea typeface="Montserrat"/>
                <a:cs typeface="Montserrat"/>
                <a:sym typeface="Montserrat"/>
              </a:rPr>
              <a:t>Understanding Accessibility</a:t>
            </a:r>
            <a:endParaRPr b="1" sz="3000">
              <a:solidFill>
                <a:srgbClr val="0B5394"/>
              </a:solidFill>
              <a:latin typeface="Montserrat"/>
              <a:ea typeface="Montserrat"/>
              <a:cs typeface="Montserrat"/>
              <a:sym typeface="Montserrat"/>
            </a:endParaRPr>
          </a:p>
        </p:txBody>
      </p:sp>
      <p:sp>
        <p:nvSpPr>
          <p:cNvPr id="250" name="Google Shape;250;p45"/>
          <p:cNvSpPr txBox="1"/>
          <p:nvPr/>
        </p:nvSpPr>
        <p:spPr>
          <a:xfrm>
            <a:off x="2991825" y="4242200"/>
            <a:ext cx="3363900" cy="7656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None/>
            </a:pPr>
            <a:r>
              <a:rPr b="1" lang="en" sz="1100">
                <a:latin typeface="Montserrat"/>
                <a:ea typeface="Montserrat"/>
                <a:cs typeface="Montserrat"/>
                <a:sym typeface="Montserrat"/>
              </a:rPr>
              <a:t>Maria Soledad Cisternas</a:t>
            </a:r>
            <a:endParaRPr b="1" sz="1100">
              <a:latin typeface="Montserrat"/>
              <a:ea typeface="Montserrat"/>
              <a:cs typeface="Montserrat"/>
              <a:sym typeface="Montserrat"/>
            </a:endParaRPr>
          </a:p>
          <a:p>
            <a:pPr indent="0" lvl="0" marL="0" rtl="0" algn="r">
              <a:spcBef>
                <a:spcPts val="0"/>
              </a:spcBef>
              <a:spcAft>
                <a:spcPts val="0"/>
              </a:spcAft>
              <a:buNone/>
            </a:pPr>
            <a:r>
              <a:rPr b="1" lang="en" sz="1100">
                <a:latin typeface="Montserrat"/>
                <a:ea typeface="Montserrat"/>
                <a:cs typeface="Montserrat"/>
                <a:sym typeface="Montserrat"/>
              </a:rPr>
              <a:t>UN Special Envoy on Disability and Accessibility</a:t>
            </a:r>
            <a:endParaRPr b="1" sz="1100">
              <a:latin typeface="Montserrat"/>
              <a:ea typeface="Montserrat"/>
              <a:cs typeface="Montserrat"/>
              <a:sym typeface="Montserrat"/>
            </a:endParaRPr>
          </a:p>
        </p:txBody>
      </p:sp>
      <p:sp>
        <p:nvSpPr>
          <p:cNvPr id="251" name="Google Shape;251;p45"/>
          <p:cNvSpPr txBox="1"/>
          <p:nvPr/>
        </p:nvSpPr>
        <p:spPr>
          <a:xfrm>
            <a:off x="2193125" y="3194963"/>
            <a:ext cx="4220100" cy="9570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Clr>
                <a:srgbClr val="000000"/>
              </a:buClr>
              <a:buSzPts val="1100"/>
              <a:buFont typeface="Arial"/>
              <a:buNone/>
            </a:pPr>
            <a:r>
              <a:rPr i="1" lang="en" sz="1100">
                <a:solidFill>
                  <a:srgbClr val="000000"/>
                </a:solidFill>
                <a:latin typeface="Montserrat"/>
                <a:ea typeface="Montserrat"/>
                <a:cs typeface="Montserrat"/>
                <a:sym typeface="Montserrat"/>
              </a:rPr>
              <a:t>“We must recognise that accessibility is the most mainstream legal strategy in the human rights field in the 21st century. It is a part of universal design. We therefore need to ensure that we provide persons with a disability the genuine opportunity to live independently.” </a:t>
            </a:r>
            <a:endParaRPr i="1" sz="1100">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None/>
            </a:pPr>
            <a:r>
              <a:t/>
            </a:r>
            <a:endParaRPr i="1" sz="1200">
              <a:solidFill>
                <a:srgbClr val="000000"/>
              </a:solidFill>
              <a:latin typeface="Montserrat"/>
              <a:ea typeface="Montserrat"/>
              <a:cs typeface="Montserrat"/>
              <a:sym typeface="Montserrat"/>
            </a:endParaRPr>
          </a:p>
        </p:txBody>
      </p:sp>
      <p:pic>
        <p:nvPicPr>
          <p:cNvPr id="252" name="Google Shape;252;p45" title="A caucasian woman with brown hair and white jacket"/>
          <p:cNvPicPr preferRelativeResize="0"/>
          <p:nvPr/>
        </p:nvPicPr>
        <p:blipFill rotWithShape="1">
          <a:blip r:embed="rId3">
            <a:alphaModFix/>
          </a:blip>
          <a:srcRect b="0" l="22861" r="18907" t="0"/>
          <a:stretch/>
        </p:blipFill>
        <p:spPr>
          <a:xfrm>
            <a:off x="6736150" y="3186554"/>
            <a:ext cx="1722600" cy="16557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63"/>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0"/>
              </a:spcAft>
              <a:buNone/>
            </a:pPr>
            <a:r>
              <a:rPr lang="en"/>
              <a:t>Principles of universal design</a:t>
            </a:r>
            <a:endParaRPr/>
          </a:p>
          <a:p>
            <a:pPr indent="0" lvl="0" marL="0" rtl="0" algn="l">
              <a:lnSpc>
                <a:spcPct val="115000"/>
              </a:lnSpc>
              <a:spcBef>
                <a:spcPts val="1600"/>
              </a:spcBef>
              <a:spcAft>
                <a:spcPts val="400"/>
              </a:spcAft>
              <a:buNone/>
            </a:pPr>
            <a:r>
              <a:t/>
            </a:r>
            <a:endParaRPr/>
          </a:p>
        </p:txBody>
      </p:sp>
      <p:sp>
        <p:nvSpPr>
          <p:cNvPr id="367" name="Google Shape;367;p63"/>
          <p:cNvSpPr txBox="1"/>
          <p:nvPr>
            <p:ph idx="2" type="title"/>
          </p:nvPr>
        </p:nvSpPr>
        <p:spPr>
          <a:xfrm>
            <a:off x="2315400" y="568750"/>
            <a:ext cx="6545700" cy="21426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AutoNum type="arabicPeriod"/>
            </a:pPr>
            <a:r>
              <a:rPr b="1" lang="en" sz="1200"/>
              <a:t>Equitable use</a:t>
            </a:r>
            <a:r>
              <a:rPr lang="en" sz="1200"/>
              <a:t> - the design is useful and relevant to a wide group of end-users.</a:t>
            </a:r>
            <a:endParaRPr sz="1200"/>
          </a:p>
          <a:p>
            <a:pPr indent="-304800" lvl="0" marL="457200" rtl="0" algn="l">
              <a:lnSpc>
                <a:spcPct val="115000"/>
              </a:lnSpc>
              <a:spcBef>
                <a:spcPts val="0"/>
              </a:spcBef>
              <a:spcAft>
                <a:spcPts val="0"/>
              </a:spcAft>
              <a:buSzPts val="1200"/>
              <a:buAutoNum type="arabicPeriod"/>
            </a:pPr>
            <a:r>
              <a:rPr b="1" lang="en" sz="1200"/>
              <a:t>Flexibility in use</a:t>
            </a:r>
            <a:r>
              <a:rPr lang="en" sz="1200"/>
              <a:t> - accommodates a wide range of individual preferences and abilities.</a:t>
            </a:r>
            <a:endParaRPr sz="1200"/>
          </a:p>
          <a:p>
            <a:pPr indent="-304800" lvl="0" marL="457200" rtl="0" algn="l">
              <a:lnSpc>
                <a:spcPct val="115000"/>
              </a:lnSpc>
              <a:spcBef>
                <a:spcPts val="0"/>
              </a:spcBef>
              <a:spcAft>
                <a:spcPts val="0"/>
              </a:spcAft>
              <a:buSzPts val="1200"/>
              <a:buAutoNum type="arabicPeriod"/>
            </a:pPr>
            <a:r>
              <a:rPr b="1" lang="en" sz="1200"/>
              <a:t>Simple and intuitive use - </a:t>
            </a:r>
            <a:r>
              <a:rPr lang="en" sz="1200"/>
              <a:t>is easy to understand regardless of the knowledge, experience, language skills, or concentration level of the end-user.</a:t>
            </a:r>
            <a:endParaRPr sz="1200"/>
          </a:p>
          <a:p>
            <a:pPr indent="-304800" lvl="0" marL="457200" rtl="0" algn="l">
              <a:lnSpc>
                <a:spcPct val="115000"/>
              </a:lnSpc>
              <a:spcBef>
                <a:spcPts val="0"/>
              </a:spcBef>
              <a:spcAft>
                <a:spcPts val="0"/>
              </a:spcAft>
              <a:buSzPts val="1200"/>
              <a:buAutoNum type="arabicPeriod"/>
            </a:pPr>
            <a:r>
              <a:rPr b="1" lang="en" sz="1200"/>
              <a:t>Perceptive information</a:t>
            </a:r>
            <a:r>
              <a:rPr lang="en" sz="1200"/>
              <a:t> - communicates information effectively to the user regardless of the ambient condition or the sensory abilities of the end user.</a:t>
            </a:r>
            <a:endParaRPr sz="1200"/>
          </a:p>
          <a:p>
            <a:pPr indent="-304800" lvl="0" marL="457200" rtl="0" algn="l">
              <a:lnSpc>
                <a:spcPct val="115000"/>
              </a:lnSpc>
              <a:spcBef>
                <a:spcPts val="0"/>
              </a:spcBef>
              <a:spcAft>
                <a:spcPts val="0"/>
              </a:spcAft>
              <a:buSzPts val="1200"/>
              <a:buAutoNum type="arabicPeriod"/>
            </a:pPr>
            <a:r>
              <a:rPr b="1" lang="en" sz="1200"/>
              <a:t>Tolerance for error</a:t>
            </a:r>
            <a:r>
              <a:rPr lang="en" sz="1200"/>
              <a:t> - minimizes the hazards and adverse consequences of unintended actions by the end-user.</a:t>
            </a:r>
            <a:endParaRPr sz="1200"/>
          </a:p>
          <a:p>
            <a:pPr indent="-304800" lvl="0" marL="457200" rtl="0" algn="l">
              <a:lnSpc>
                <a:spcPct val="115000"/>
              </a:lnSpc>
              <a:spcBef>
                <a:spcPts val="0"/>
              </a:spcBef>
              <a:spcAft>
                <a:spcPts val="0"/>
              </a:spcAft>
              <a:buSzPts val="1200"/>
              <a:buAutoNum type="arabicPeriod"/>
            </a:pPr>
            <a:r>
              <a:rPr b="1" lang="en" sz="1200"/>
              <a:t>Low physical effort</a:t>
            </a:r>
            <a:r>
              <a:rPr lang="en" sz="1200"/>
              <a:t> - can be used easily, efficiently, and comfortably with a minimum of fatigue.</a:t>
            </a:r>
            <a:endParaRPr sz="1200"/>
          </a:p>
          <a:p>
            <a:pPr indent="-304800" lvl="0" marL="457200" rtl="0" algn="l">
              <a:lnSpc>
                <a:spcPct val="115000"/>
              </a:lnSpc>
              <a:spcBef>
                <a:spcPts val="0"/>
              </a:spcBef>
              <a:spcAft>
                <a:spcPts val="0"/>
              </a:spcAft>
              <a:buSzPts val="1200"/>
              <a:buAutoNum type="arabicPeriod"/>
            </a:pPr>
            <a:r>
              <a:rPr b="1" lang="en" sz="1200"/>
              <a:t>Size and space</a:t>
            </a:r>
            <a:r>
              <a:rPr lang="en" sz="1200"/>
              <a:t> - approach, reach, manipulation, and use of design should be appropriate regardless of the body size, posture, or mobility of the end-user.</a:t>
            </a:r>
            <a:endParaRPr sz="1200"/>
          </a:p>
          <a:p>
            <a:pPr indent="0" lvl="0" marL="0" rtl="0" algn="l">
              <a:lnSpc>
                <a:spcPct val="115000"/>
              </a:lnSpc>
              <a:spcBef>
                <a:spcPts val="0"/>
              </a:spcBef>
              <a:spcAft>
                <a:spcPts val="0"/>
              </a:spcAft>
              <a:buClr>
                <a:schemeClr val="dk1"/>
              </a:buClr>
              <a:buSzPts val="1100"/>
              <a:buFont typeface="Arial"/>
              <a:buNone/>
            </a:pPr>
            <a:r>
              <a:t/>
            </a:r>
            <a:endParaRPr sz="100"/>
          </a:p>
          <a:p>
            <a:pPr indent="0" lvl="0" marL="0" rtl="0" algn="r">
              <a:lnSpc>
                <a:spcPct val="115000"/>
              </a:lnSpc>
              <a:spcBef>
                <a:spcPts val="0"/>
              </a:spcBef>
              <a:spcAft>
                <a:spcPts val="0"/>
              </a:spcAft>
              <a:buClr>
                <a:schemeClr val="dk1"/>
              </a:buClr>
              <a:buSzPts val="1100"/>
              <a:buFont typeface="Arial"/>
              <a:buNone/>
            </a:pPr>
            <a:r>
              <a:rPr lang="en" sz="1100">
                <a:solidFill>
                  <a:schemeClr val="lt1"/>
                </a:solidFill>
              </a:rPr>
              <a:t>Resources:</a:t>
            </a:r>
            <a:endParaRPr sz="1100">
              <a:solidFill>
                <a:schemeClr val="lt1"/>
              </a:solidFill>
            </a:endParaRPr>
          </a:p>
          <a:p>
            <a:pPr indent="0" lvl="0" marL="0" rtl="0" algn="r">
              <a:lnSpc>
                <a:spcPct val="115000"/>
              </a:lnSpc>
              <a:spcBef>
                <a:spcPts val="0"/>
              </a:spcBef>
              <a:spcAft>
                <a:spcPts val="0"/>
              </a:spcAft>
              <a:buClr>
                <a:schemeClr val="dk1"/>
              </a:buClr>
              <a:buSzPts val="1100"/>
              <a:buFont typeface="Arial"/>
              <a:buNone/>
            </a:pPr>
            <a:r>
              <a:rPr lang="en" sz="1100" u="sng">
                <a:solidFill>
                  <a:schemeClr val="lt1"/>
                </a:solidFill>
                <a:hlinkClick r:id="rId3">
                  <a:extLst>
                    <a:ext uri="{A12FA001-AC4F-418D-AE19-62706E023703}">
                      <ahyp:hlinkClr val="tx"/>
                    </a:ext>
                  </a:extLst>
                </a:hlinkClick>
              </a:rPr>
              <a:t>UNIVERSAL DESIGN AND VISITABILITY</a:t>
            </a:r>
            <a:endParaRPr sz="1100">
              <a:solidFill>
                <a:schemeClr val="lt1"/>
              </a:solidFill>
            </a:endParaRPr>
          </a:p>
          <a:p>
            <a:pPr indent="0" lvl="0" marL="0" rtl="0" algn="l">
              <a:lnSpc>
                <a:spcPct val="115000"/>
              </a:lnSpc>
              <a:spcBef>
                <a:spcPts val="0"/>
              </a:spcBef>
              <a:spcAft>
                <a:spcPts val="0"/>
              </a:spcAft>
              <a:buNone/>
            </a:pPr>
            <a:r>
              <a:t/>
            </a:r>
            <a:endParaRPr sz="11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4"/>
          <p:cNvSpPr txBox="1"/>
          <p:nvPr>
            <p:ph type="title"/>
          </p:nvPr>
        </p:nvSpPr>
        <p:spPr>
          <a:xfrm>
            <a:off x="370450" y="540075"/>
            <a:ext cx="1325700" cy="11073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5500"/>
              <a:t>3.4</a:t>
            </a:r>
            <a:endParaRPr sz="5500"/>
          </a:p>
        </p:txBody>
      </p:sp>
      <p:sp>
        <p:nvSpPr>
          <p:cNvPr id="373" name="Google Shape;373;p64"/>
          <p:cNvSpPr txBox="1"/>
          <p:nvPr>
            <p:ph idx="4294967295" type="body"/>
          </p:nvPr>
        </p:nvSpPr>
        <p:spPr>
          <a:xfrm>
            <a:off x="2490000" y="2331900"/>
            <a:ext cx="6408900" cy="1974600"/>
          </a:xfrm>
          <a:prstGeom prst="rect">
            <a:avLst/>
          </a:prstGeom>
        </p:spPr>
        <p:txBody>
          <a:bodyPr anchorCtr="0" anchor="t" bIns="91425" lIns="91425" spcFirstLastPara="1" rIns="91425" wrap="square" tIns="91425">
            <a:noAutofit/>
          </a:bodyPr>
          <a:lstStyle/>
          <a:p>
            <a:pPr indent="0" lvl="0" marL="0" rtl="0" algn="l">
              <a:spcBef>
                <a:spcPts val="1600"/>
              </a:spcBef>
              <a:spcAft>
                <a:spcPts val="0"/>
              </a:spcAft>
              <a:buNone/>
            </a:pPr>
            <a:r>
              <a:rPr lang="en" sz="2000">
                <a:solidFill>
                  <a:srgbClr val="0B5394"/>
                </a:solidFill>
                <a:latin typeface="Montserrat Medium"/>
                <a:ea typeface="Montserrat Medium"/>
                <a:cs typeface="Montserrat Medium"/>
                <a:sym typeface="Montserrat Medium"/>
              </a:rPr>
              <a:t>Legal Mandates Matter</a:t>
            </a:r>
            <a:r>
              <a:rPr lang="en" sz="2000">
                <a:solidFill>
                  <a:srgbClr val="741B47"/>
                </a:solidFill>
                <a:latin typeface="Montserrat Medium"/>
                <a:ea typeface="Montserrat Medium"/>
                <a:cs typeface="Montserrat Medium"/>
                <a:sym typeface="Montserrat Medium"/>
              </a:rPr>
              <a:t> </a:t>
            </a:r>
            <a:br>
              <a:rPr lang="en" sz="2000">
                <a:solidFill>
                  <a:srgbClr val="741B47"/>
                </a:solidFill>
                <a:latin typeface="Montserrat Medium"/>
                <a:ea typeface="Montserrat Medium"/>
                <a:cs typeface="Montserrat Medium"/>
                <a:sym typeface="Montserrat Medium"/>
              </a:rPr>
            </a:br>
            <a:endParaRPr sz="1000">
              <a:solidFill>
                <a:srgbClr val="741B47"/>
              </a:solidFill>
              <a:latin typeface="Montserrat Medium"/>
              <a:ea typeface="Montserrat Medium"/>
              <a:cs typeface="Montserrat Medium"/>
              <a:sym typeface="Montserrat Medium"/>
            </a:endParaRPr>
          </a:p>
          <a:p>
            <a:pPr indent="0" lvl="0" marL="0" rtl="0" algn="l">
              <a:spcBef>
                <a:spcPts val="400"/>
              </a:spcBef>
              <a:spcAft>
                <a:spcPts val="0"/>
              </a:spcAft>
              <a:buNone/>
            </a:pPr>
            <a:r>
              <a:rPr lang="en" sz="1100">
                <a:solidFill>
                  <a:schemeClr val="dk1"/>
                </a:solidFill>
              </a:rPr>
              <a:t>For urban development to be sustainable, affordable, and inclusive for all, it is essential for accessibility to be given serious consideration and proactively promoted in the urban discourse. Universal design promotes a shift towards user-centred design by following a holistic approach and aiming to accommodate the needs of persons with disabilities, regardless of any changes they might experience in the course of their lives. Universal design is a concept that extends beyond the issues of mere accessibility of buildings for persons with disabilities and should become an integrated part of policies and planning in all aspects of society.</a:t>
            </a:r>
            <a:endParaRPr sz="1100">
              <a:solidFill>
                <a:schemeClr val="dk1"/>
              </a:solidFill>
            </a:endParaRPr>
          </a:p>
          <a:p>
            <a:pPr indent="0" lvl="0" marL="0" rtl="0" algn="l">
              <a:spcBef>
                <a:spcPts val="0"/>
              </a:spcBef>
              <a:spcAft>
                <a:spcPts val="0"/>
              </a:spcAft>
              <a:buNone/>
            </a:pPr>
            <a:r>
              <a:t/>
            </a:r>
            <a:endParaRPr sz="1300">
              <a:solidFill>
                <a:schemeClr val="dk1"/>
              </a:solidFill>
            </a:endParaRPr>
          </a:p>
        </p:txBody>
      </p:sp>
      <p:sp>
        <p:nvSpPr>
          <p:cNvPr id="374" name="Google Shape;374;p64"/>
          <p:cNvSpPr txBox="1"/>
          <p:nvPr/>
        </p:nvSpPr>
        <p:spPr>
          <a:xfrm>
            <a:off x="2490000" y="517950"/>
            <a:ext cx="6459300" cy="123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600"/>
              </a:spcAft>
              <a:buNone/>
            </a:pPr>
            <a:r>
              <a:rPr b="1" lang="en" sz="3000">
                <a:solidFill>
                  <a:srgbClr val="0B5394"/>
                </a:solidFill>
                <a:latin typeface="Montserrat"/>
                <a:ea typeface="Montserrat"/>
                <a:cs typeface="Montserrat"/>
                <a:sym typeface="Montserrat"/>
              </a:rPr>
              <a:t>Resources for advanced learning</a:t>
            </a:r>
            <a:endParaRPr b="1" sz="3000">
              <a:solidFill>
                <a:srgbClr val="0B5394"/>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65"/>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t>Legal Mandates Matter</a:t>
            </a:r>
            <a:endParaRPr/>
          </a:p>
        </p:txBody>
      </p:sp>
      <p:sp>
        <p:nvSpPr>
          <p:cNvPr id="380" name="Google Shape;380;p65"/>
          <p:cNvSpPr txBox="1"/>
          <p:nvPr/>
        </p:nvSpPr>
        <p:spPr>
          <a:xfrm>
            <a:off x="2315400" y="315396"/>
            <a:ext cx="5838000" cy="470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 sz="1300">
                <a:solidFill>
                  <a:schemeClr val="dk1"/>
                </a:solidFill>
                <a:latin typeface="Montserrat"/>
                <a:ea typeface="Montserrat"/>
                <a:cs typeface="Montserrat"/>
                <a:sym typeface="Montserrat"/>
              </a:rPr>
              <a:t>When urban infrastructure, facilities, and services are designed and built following inclusive or universal design principles from the initial stages of planning and design, they involve very little if any additional cost. The increased cost is usually in the range of between zero and 1 percent. </a:t>
            </a:r>
            <a:endParaRPr sz="1300">
              <a:solidFill>
                <a:schemeClr val="dk1"/>
              </a:solidFill>
              <a:latin typeface="Montserrat"/>
              <a:ea typeface="Montserrat"/>
              <a:cs typeface="Montserrat"/>
              <a:sym typeface="Montserrat"/>
            </a:endParaRPr>
          </a:p>
          <a:p>
            <a:pPr indent="-311150" lvl="0" marL="457200" rtl="0" algn="l">
              <a:lnSpc>
                <a:spcPct val="115000"/>
              </a:lnSpc>
              <a:spcBef>
                <a:spcPts val="40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Accessibility policies exist on the local, state, national, regional, or international level. On the global level the United Nations has set up an international convention - UN Convention on the Rights of Persons with Disabilities (CRPD) promoting the rights of disabled people (</a:t>
            </a:r>
            <a:r>
              <a:rPr lang="en" sz="1300" u="sng">
                <a:solidFill>
                  <a:srgbClr val="1155CC"/>
                </a:solidFill>
                <a:latin typeface="Montserrat"/>
                <a:ea typeface="Montserrat"/>
                <a:cs typeface="Montserrat"/>
                <a:sym typeface="Montserrat"/>
                <a:hlinkClick r:id="rId3">
                  <a:extLst>
                    <a:ext uri="{A12FA001-AC4F-418D-AE19-62706E023703}">
                      <ahyp:hlinkClr val="tx"/>
                    </a:ext>
                  </a:extLst>
                </a:hlinkClick>
              </a:rPr>
              <a:t>http://www.un.org/disabilities/</a:t>
            </a:r>
            <a:r>
              <a:rPr lang="en" sz="1300">
                <a:solidFill>
                  <a:schemeClr val="dk1"/>
                </a:solidFill>
                <a:latin typeface="Montserrat"/>
                <a:ea typeface="Montserrat"/>
                <a:cs typeface="Montserrat"/>
                <a:sym typeface="Montserrat"/>
              </a:rPr>
              <a:t>). </a:t>
            </a:r>
            <a:endParaRPr sz="1300">
              <a:solidFill>
                <a:schemeClr val="dk1"/>
              </a:solidFill>
              <a:latin typeface="Montserrat"/>
              <a:ea typeface="Montserrat"/>
              <a:cs typeface="Montserrat"/>
              <a:sym typeface="Montserrat"/>
            </a:endParaRPr>
          </a:p>
          <a:p>
            <a:pPr indent="-311150" lvl="0" marL="457200" rtl="0" algn="l">
              <a:lnSpc>
                <a:spcPct val="115000"/>
              </a:lnSpc>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It is federal/state law that sets out the duty of countries to protect human rights and is legally binding for any country that has adopted it. </a:t>
            </a:r>
            <a:endParaRPr sz="1300">
              <a:solidFill>
                <a:schemeClr val="dk1"/>
              </a:solidFill>
              <a:latin typeface="Montserrat"/>
              <a:ea typeface="Montserrat"/>
              <a:cs typeface="Montserrat"/>
              <a:sym typeface="Montserrat"/>
            </a:endParaRPr>
          </a:p>
          <a:p>
            <a:pPr indent="-311150" lvl="0" marL="457200" rtl="0" algn="l">
              <a:lnSpc>
                <a:spcPct val="115000"/>
              </a:lnSpc>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In line with the Convention, governments must promote accessibility and usability for all (universal design) in the development of policy frameworks and standards and guidelines. Most likely this will strengthen an ongoing global trend to harmonize accessibility requirements to be used in development and procurement.</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6"/>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t>Accessibility and universal design</a:t>
            </a:r>
            <a:endParaRPr/>
          </a:p>
        </p:txBody>
      </p:sp>
      <p:sp>
        <p:nvSpPr>
          <p:cNvPr id="386" name="Google Shape;386;p66"/>
          <p:cNvSpPr txBox="1"/>
          <p:nvPr/>
        </p:nvSpPr>
        <p:spPr>
          <a:xfrm>
            <a:off x="2315400" y="543996"/>
            <a:ext cx="5838000" cy="470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Universal design embodies core concepts of the continuum of access, approachability, accessibility, and usability by all. Universal design as a concept and principle should be reflected in all designs, plans, infrastructure provisions, and services to ensure they are accessible for all. Social inclusion requires a systematic approach in which universal design plays a key role.</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300">
              <a:solidFill>
                <a:schemeClr val="dk1"/>
              </a:solidFill>
              <a:latin typeface="Montserrat"/>
              <a:ea typeface="Montserrat"/>
              <a:cs typeface="Montserrat"/>
              <a:sym typeface="Montserrat"/>
            </a:endParaRPr>
          </a:p>
        </p:txBody>
      </p:sp>
      <p:sp>
        <p:nvSpPr>
          <p:cNvPr id="387" name="Google Shape;387;p66"/>
          <p:cNvSpPr txBox="1"/>
          <p:nvPr/>
        </p:nvSpPr>
        <p:spPr>
          <a:xfrm>
            <a:off x="1180550" y="2609300"/>
            <a:ext cx="5475600" cy="12741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None/>
            </a:pPr>
            <a:r>
              <a:rPr i="1" lang="en" sz="1100">
                <a:solidFill>
                  <a:srgbClr val="000000"/>
                </a:solidFill>
                <a:latin typeface="Montserrat"/>
                <a:ea typeface="Montserrat"/>
                <a:cs typeface="Montserrat"/>
                <a:sym typeface="Montserrat"/>
              </a:rPr>
              <a:t>“We must promote accessibility master plans and collect data that contains the elements of accessibility. Elements including access to communications, facilities, public environments, and public transport. Social distancing threatens weakening accessibility. But we must respond by preserving the accessibility of these key elements of our cities in order to preserve accessibility.”</a:t>
            </a:r>
            <a:endParaRPr i="1" sz="1100">
              <a:solidFill>
                <a:srgbClr val="000000"/>
              </a:solidFill>
              <a:latin typeface="Montserrat"/>
              <a:ea typeface="Montserrat"/>
              <a:cs typeface="Montserrat"/>
              <a:sym typeface="Montserrat"/>
            </a:endParaRPr>
          </a:p>
          <a:p>
            <a:pPr indent="0" lvl="0" marL="0" rtl="0" algn="r">
              <a:spcBef>
                <a:spcPts val="0"/>
              </a:spcBef>
              <a:spcAft>
                <a:spcPts val="0"/>
              </a:spcAft>
              <a:buClr>
                <a:srgbClr val="000000"/>
              </a:buClr>
              <a:buSzPts val="1100"/>
              <a:buFont typeface="Arial"/>
              <a:buNone/>
            </a:pPr>
            <a:r>
              <a:t/>
            </a:r>
            <a:endParaRPr i="1" sz="1100">
              <a:solidFill>
                <a:srgbClr val="000000"/>
              </a:solidFill>
              <a:latin typeface="Montserrat"/>
              <a:ea typeface="Montserrat"/>
              <a:cs typeface="Montserrat"/>
              <a:sym typeface="Montserrat"/>
            </a:endParaRPr>
          </a:p>
          <a:p>
            <a:pPr indent="0" lvl="0" marL="0" rtl="0" algn="r">
              <a:spcBef>
                <a:spcPts val="0"/>
              </a:spcBef>
              <a:spcAft>
                <a:spcPts val="0"/>
              </a:spcAft>
              <a:buNone/>
            </a:pPr>
            <a:r>
              <a:rPr b="1" lang="en" sz="1200">
                <a:solidFill>
                  <a:srgbClr val="FFFFFF"/>
                </a:solidFill>
                <a:latin typeface="Montserrat"/>
                <a:ea typeface="Montserrat"/>
                <a:cs typeface="Montserrat"/>
                <a:sym typeface="Montserrat"/>
              </a:rPr>
              <a:t>Sergi Morera Vizcaino, </a:t>
            </a:r>
            <a:endParaRPr b="1" sz="1200">
              <a:solidFill>
                <a:srgbClr val="FFFFFF"/>
              </a:solidFill>
              <a:latin typeface="Montserrat"/>
              <a:ea typeface="Montserrat"/>
              <a:cs typeface="Montserrat"/>
              <a:sym typeface="Montserrat"/>
            </a:endParaRPr>
          </a:p>
          <a:p>
            <a:pPr indent="0" lvl="0" marL="0" rtl="0" algn="r">
              <a:spcBef>
                <a:spcPts val="0"/>
              </a:spcBef>
              <a:spcAft>
                <a:spcPts val="0"/>
              </a:spcAft>
              <a:buClr>
                <a:srgbClr val="000000"/>
              </a:buClr>
              <a:buSzPts val="1100"/>
              <a:buFont typeface="Arial"/>
              <a:buNone/>
            </a:pPr>
            <a:r>
              <a:rPr b="1" lang="en" sz="1200">
                <a:solidFill>
                  <a:srgbClr val="FFFFFF"/>
                </a:solidFill>
                <a:latin typeface="Montserrat"/>
                <a:ea typeface="Montserrat"/>
                <a:cs typeface="Montserrat"/>
                <a:sym typeface="Montserrat"/>
              </a:rPr>
              <a:t>Municipal Institute of Persons with Disabilities</a:t>
            </a:r>
            <a:endParaRPr b="1" sz="1200">
              <a:solidFill>
                <a:srgbClr val="FFFFFF"/>
              </a:solidFill>
              <a:latin typeface="Montserrat"/>
              <a:ea typeface="Montserrat"/>
              <a:cs typeface="Montserrat"/>
              <a:sym typeface="Montserrat"/>
            </a:endParaRPr>
          </a:p>
          <a:p>
            <a:pPr indent="0" lvl="0" marL="0" rtl="0" algn="r">
              <a:spcBef>
                <a:spcPts val="0"/>
              </a:spcBef>
              <a:spcAft>
                <a:spcPts val="0"/>
              </a:spcAft>
              <a:buClr>
                <a:srgbClr val="000000"/>
              </a:buClr>
              <a:buSzPts val="1100"/>
              <a:buFont typeface="Arial"/>
              <a:buNone/>
            </a:pPr>
            <a:r>
              <a:rPr b="1" lang="en" sz="1200">
                <a:solidFill>
                  <a:srgbClr val="FFFFFF"/>
                </a:solidFill>
                <a:latin typeface="Montserrat"/>
                <a:ea typeface="Montserrat"/>
                <a:cs typeface="Montserrat"/>
                <a:sym typeface="Montserrat"/>
              </a:rPr>
              <a:t>City of Barcelona</a:t>
            </a:r>
            <a:endParaRPr b="1" sz="1200">
              <a:solidFill>
                <a:srgbClr val="FFFFFF"/>
              </a:solidFill>
              <a:latin typeface="Montserrat"/>
              <a:ea typeface="Montserrat"/>
              <a:cs typeface="Montserrat"/>
              <a:sym typeface="Montserrat"/>
            </a:endParaRPr>
          </a:p>
          <a:p>
            <a:pPr indent="0" lvl="0" marL="0" rtl="0" algn="r">
              <a:spcBef>
                <a:spcPts val="0"/>
              </a:spcBef>
              <a:spcAft>
                <a:spcPts val="0"/>
              </a:spcAft>
              <a:buClr>
                <a:srgbClr val="000000"/>
              </a:buClr>
              <a:buSzPts val="1100"/>
              <a:buFont typeface="Arial"/>
              <a:buNone/>
            </a:pPr>
            <a:r>
              <a:t/>
            </a:r>
            <a:endParaRPr i="1" sz="1100">
              <a:solidFill>
                <a:srgbClr val="000000"/>
              </a:solidFill>
              <a:latin typeface="Montserrat"/>
              <a:ea typeface="Montserrat"/>
              <a:cs typeface="Montserrat"/>
              <a:sym typeface="Montserrat"/>
            </a:endParaRPr>
          </a:p>
          <a:p>
            <a:pPr indent="0" lvl="0" marL="0" rtl="0" algn="r">
              <a:spcBef>
                <a:spcPts val="0"/>
              </a:spcBef>
              <a:spcAft>
                <a:spcPts val="0"/>
              </a:spcAft>
              <a:buNone/>
            </a:pPr>
            <a:r>
              <a:t/>
            </a:r>
            <a:endParaRPr b="1" sz="1100">
              <a:solidFill>
                <a:srgbClr val="000000"/>
              </a:solidFill>
              <a:latin typeface="Montserrat"/>
              <a:ea typeface="Montserrat"/>
              <a:cs typeface="Montserrat"/>
              <a:sym typeface="Montserrat"/>
            </a:endParaRPr>
          </a:p>
        </p:txBody>
      </p:sp>
      <p:pic>
        <p:nvPicPr>
          <p:cNvPr id="388" name="Google Shape;388;p66" title="A caucasian man with brown hair and a broad smile. "/>
          <p:cNvPicPr preferRelativeResize="0"/>
          <p:nvPr/>
        </p:nvPicPr>
        <p:blipFill>
          <a:blip r:embed="rId3">
            <a:alphaModFix/>
          </a:blip>
          <a:stretch>
            <a:fillRect/>
          </a:stretch>
        </p:blipFill>
        <p:spPr>
          <a:xfrm>
            <a:off x="6880200" y="2705925"/>
            <a:ext cx="1800300" cy="1800300"/>
          </a:xfrm>
          <a:prstGeom prst="ellipse">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67"/>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t>Accessibility and universal design</a:t>
            </a:r>
            <a:endParaRPr/>
          </a:p>
        </p:txBody>
      </p:sp>
      <p:sp>
        <p:nvSpPr>
          <p:cNvPr id="394" name="Google Shape;394;p67"/>
          <p:cNvSpPr txBox="1"/>
          <p:nvPr/>
        </p:nvSpPr>
        <p:spPr>
          <a:xfrm>
            <a:off x="2315400" y="543996"/>
            <a:ext cx="5838000" cy="470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Raising accessibility standards and driving the adoption of universal design in the built environment, transportation, and ICT is at the core of universal design principles. Accessibility and universal design are also instrumental to continual efforts in building liveable cities that suit all ages of people and in fulfilling obligations of various State parties under the United Nations Convention on the Rights of Persons with Disabilities.</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5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The principles of universal design when applied to urban planning support other government directives that encourage compact, pleasant, environmentally sustainable urban spaces with mixed-use residential and business nodes. They promote walking and cycling as well as easy-to-use public transport for people who live outside the urban center or who are unable to walk long distances. </a:t>
            </a:r>
            <a:endParaRPr sz="1300">
              <a:solidFill>
                <a:schemeClr val="dk1"/>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8"/>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400"/>
              </a:spcAft>
              <a:buNone/>
            </a:pPr>
            <a:r>
              <a:rPr lang="en"/>
              <a:t>Safe and inclusive mobility</a:t>
            </a:r>
            <a:endParaRPr/>
          </a:p>
        </p:txBody>
      </p:sp>
      <p:sp>
        <p:nvSpPr>
          <p:cNvPr id="400" name="Google Shape;400;p68"/>
          <p:cNvSpPr txBox="1"/>
          <p:nvPr/>
        </p:nvSpPr>
        <p:spPr>
          <a:xfrm>
            <a:off x="2315400" y="543996"/>
            <a:ext cx="5838000" cy="470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1"/>
                </a:solidFill>
                <a:latin typeface="Montserrat"/>
                <a:ea typeface="Montserrat"/>
                <a:cs typeface="Montserrat"/>
                <a:sym typeface="Montserrat"/>
              </a:rPr>
              <a:t>World Enabled co-authored a research study on Safe Mobility for Persons With Disabilities in cities in the Global South. The publication focuses on the effects of inaccessible infrastructure and unsafe road conditions on the inclusion of persons with disabilities. Highlights from the study included establishing a connection between safe mobility and persons with disabilities addressed in the Convention on the Rights of Persons with Disabilities, the Sustainable Development Goals, and the New Urban Agenda as well as providing clear recommendations for improved policies and programs to ensure that mobility is universally safe and accessible.</a:t>
            </a:r>
            <a:endParaRPr sz="1300">
              <a:solidFill>
                <a:schemeClr val="dk1"/>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9"/>
          <p:cNvSpPr txBox="1"/>
          <p:nvPr/>
        </p:nvSpPr>
        <p:spPr>
          <a:xfrm rot="-5400000">
            <a:off x="-1127867" y="2646450"/>
            <a:ext cx="2937000" cy="839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b="1" lang="en" sz="4000">
                <a:solidFill>
                  <a:srgbClr val="FFFFFF"/>
                </a:solidFill>
                <a:latin typeface="Montserrat"/>
                <a:ea typeface="Montserrat"/>
                <a:cs typeface="Montserrat"/>
                <a:sym typeface="Montserrat"/>
              </a:rPr>
              <a:t>Resources</a:t>
            </a:r>
            <a:endParaRPr b="1" sz="4000">
              <a:solidFill>
                <a:srgbClr val="FFFFFF"/>
              </a:solidFill>
              <a:latin typeface="Montserrat"/>
              <a:ea typeface="Montserrat"/>
              <a:cs typeface="Montserrat"/>
              <a:sym typeface="Montserrat"/>
            </a:endParaRPr>
          </a:p>
          <a:p>
            <a:pPr indent="0" lvl="0" marL="0" rtl="0" algn="l">
              <a:spcBef>
                <a:spcPts val="300"/>
              </a:spcBef>
              <a:spcAft>
                <a:spcPts val="0"/>
              </a:spcAft>
              <a:buNone/>
            </a:pPr>
            <a:r>
              <a:t/>
            </a:r>
            <a:endParaRPr b="1" sz="4000">
              <a:solidFill>
                <a:srgbClr val="CE7A3B"/>
              </a:solidFill>
              <a:latin typeface="Montserrat"/>
              <a:ea typeface="Montserrat"/>
              <a:cs typeface="Montserrat"/>
              <a:sym typeface="Montserrat"/>
            </a:endParaRPr>
          </a:p>
        </p:txBody>
      </p:sp>
      <p:sp>
        <p:nvSpPr>
          <p:cNvPr id="406" name="Google Shape;406;p69"/>
          <p:cNvSpPr txBox="1"/>
          <p:nvPr/>
        </p:nvSpPr>
        <p:spPr>
          <a:xfrm>
            <a:off x="1561175" y="376350"/>
            <a:ext cx="6941700" cy="353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FFFFFF"/>
                </a:solidFill>
                <a:latin typeface="Montserrat"/>
                <a:ea typeface="Montserrat"/>
                <a:cs typeface="Montserrat"/>
                <a:sym typeface="Montserrat"/>
              </a:rPr>
              <a:t>Accessibility in Transportation</a:t>
            </a:r>
            <a:endParaRPr b="1" sz="20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20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3">
                  <a:extLst>
                    <a:ext uri="{A12FA001-AC4F-418D-AE19-62706E023703}">
                      <ahyp:hlinkClr val="tx"/>
                    </a:ext>
                  </a:extLst>
                </a:hlinkClick>
              </a:rPr>
              <a:t>How to improve safe and inclusive mobility for all?</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4">
                  <a:extLst>
                    <a:ext uri="{A12FA001-AC4F-418D-AE19-62706E023703}">
                      <ahyp:hlinkClr val="tx"/>
                    </a:ext>
                  </a:extLst>
                </a:hlinkClick>
              </a:rPr>
              <a:t>POLICY BRIEF – Making cities inclusive: safe mobility for persons with disabilities in developing countries, June 2018</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5">
                  <a:extLst>
                    <a:ext uri="{A12FA001-AC4F-418D-AE19-62706E023703}">
                      <ahyp:hlinkClr val="tx"/>
                    </a:ext>
                  </a:extLst>
                </a:hlinkClick>
              </a:rPr>
              <a:t>THEMATIC BRIEF – Inclusive urban mobility and road safety in developing countries, June 2018</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6">
                  <a:extLst>
                    <a:ext uri="{A12FA001-AC4F-418D-AE19-62706E023703}">
                      <ahyp:hlinkClr val="tx"/>
                    </a:ext>
                  </a:extLst>
                </a:hlinkClick>
              </a:rPr>
              <a:t>THEMATIC BRIEF – Inclusive urban mobility and getting to school safely in developing countries, June 2018</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7">
                  <a:extLst>
                    <a:ext uri="{A12FA001-AC4F-418D-AE19-62706E023703}">
                      <ahyp:hlinkClr val="tx"/>
                    </a:ext>
                  </a:extLst>
                </a:hlinkClick>
              </a:rPr>
              <a:t>THEMATIC BRIEF – Inclusive urban mobility and getting to work safely in developing countries, June 2018</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8">
                  <a:extLst>
                    <a:ext uri="{A12FA001-AC4F-418D-AE19-62706E023703}">
                      <ahyp:hlinkClr val="tx"/>
                    </a:ext>
                  </a:extLst>
                </a:hlinkClick>
              </a:rPr>
              <a:t>THEMATIC BRIEF – Inclusive and safe urban mobility and Disaster Risk Management in developing countries, June 2018</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9">
                  <a:extLst>
                    <a:ext uri="{A12FA001-AC4F-418D-AE19-62706E023703}">
                      <ahyp:hlinkClr val="tx"/>
                    </a:ext>
                  </a:extLst>
                </a:hlinkClick>
              </a:rPr>
              <a:t>Bridging the Gap: Your role in transporting children with disabilities to school in developing countries</a:t>
            </a:r>
            <a:endParaRPr sz="1500">
              <a:solidFill>
                <a:srgbClr val="FFFFFF"/>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70"/>
          <p:cNvSpPr txBox="1"/>
          <p:nvPr/>
        </p:nvSpPr>
        <p:spPr>
          <a:xfrm rot="-5400000">
            <a:off x="-1127867" y="2646450"/>
            <a:ext cx="2937000" cy="839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b="1" lang="en" sz="4000">
                <a:solidFill>
                  <a:srgbClr val="FFFFFF"/>
                </a:solidFill>
                <a:latin typeface="Montserrat"/>
                <a:ea typeface="Montserrat"/>
                <a:cs typeface="Montserrat"/>
                <a:sym typeface="Montserrat"/>
              </a:rPr>
              <a:t>Resources</a:t>
            </a:r>
            <a:endParaRPr b="1" sz="4000">
              <a:solidFill>
                <a:srgbClr val="FFFFFF"/>
              </a:solidFill>
              <a:latin typeface="Montserrat"/>
              <a:ea typeface="Montserrat"/>
              <a:cs typeface="Montserrat"/>
              <a:sym typeface="Montserrat"/>
            </a:endParaRPr>
          </a:p>
          <a:p>
            <a:pPr indent="0" lvl="0" marL="0" rtl="0" algn="l">
              <a:spcBef>
                <a:spcPts val="300"/>
              </a:spcBef>
              <a:spcAft>
                <a:spcPts val="0"/>
              </a:spcAft>
              <a:buNone/>
            </a:pPr>
            <a:r>
              <a:t/>
            </a:r>
            <a:endParaRPr b="1" sz="4000">
              <a:solidFill>
                <a:srgbClr val="CE7A3B"/>
              </a:solidFill>
              <a:latin typeface="Montserrat"/>
              <a:ea typeface="Montserrat"/>
              <a:cs typeface="Montserrat"/>
              <a:sym typeface="Montserrat"/>
            </a:endParaRPr>
          </a:p>
        </p:txBody>
      </p:sp>
      <p:sp>
        <p:nvSpPr>
          <p:cNvPr id="412" name="Google Shape;412;p70"/>
          <p:cNvSpPr txBox="1"/>
          <p:nvPr/>
        </p:nvSpPr>
        <p:spPr>
          <a:xfrm>
            <a:off x="1561175" y="376350"/>
            <a:ext cx="6941700" cy="353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FFFFFF"/>
                </a:solidFill>
                <a:latin typeface="Montserrat"/>
                <a:ea typeface="Montserrat"/>
                <a:cs typeface="Montserrat"/>
                <a:sym typeface="Montserrat"/>
              </a:rPr>
              <a:t>ICT Accessibility</a:t>
            </a:r>
            <a:endParaRPr b="1" sz="20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8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3">
                  <a:extLst>
                    <a:ext uri="{A12FA001-AC4F-418D-AE19-62706E023703}">
                      <ahyp:hlinkClr val="tx"/>
                    </a:ext>
                  </a:extLst>
                </a:hlinkClick>
              </a:rPr>
              <a:t>United Nations Global Audit of Web Accessibility </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4">
                  <a:extLst>
                    <a:ext uri="{A12FA001-AC4F-418D-AE19-62706E023703}">
                      <ahyp:hlinkClr val="tx"/>
                    </a:ext>
                  </a:extLst>
                </a:hlinkClick>
              </a:rPr>
              <a:t>United Nations Expert Group Meeting on Accessibility: Innovative and cost-effective approaches for inclusive and accessible development</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5">
                  <a:extLst>
                    <a:ext uri="{A12FA001-AC4F-418D-AE19-62706E023703}">
                      <ahyp:hlinkClr val="tx"/>
                    </a:ext>
                  </a:extLst>
                </a:hlinkClick>
              </a:rPr>
              <a:t>Good practices of Accessibility in Asia and the Pacific</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6">
                  <a:extLst>
                    <a:ext uri="{A12FA001-AC4F-418D-AE19-62706E023703}">
                      <ahyp:hlinkClr val="tx"/>
                    </a:ext>
                  </a:extLst>
                </a:hlinkClick>
              </a:rPr>
              <a:t>Comprehension, awareness and dissemination of disability issues by Handicap International</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7">
                  <a:extLst>
                    <a:ext uri="{A12FA001-AC4F-418D-AE19-62706E023703}">
                      <ahyp:hlinkClr val="tx"/>
                    </a:ext>
                  </a:extLst>
                </a:hlinkClick>
              </a:rPr>
              <a:t>Global Audit of Web Accessibility – Full Report (PDF)–[MS Word]</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8">
                  <a:extLst>
                    <a:ext uri="{A12FA001-AC4F-418D-AE19-62706E023703}">
                      <ahyp:hlinkClr val="tx"/>
                    </a:ext>
                  </a:extLst>
                </a:hlinkClick>
              </a:rPr>
              <a:t>Global Audit of Web Accessibility –Executive Summary</a:t>
            </a:r>
            <a:r>
              <a:rPr lang="en" sz="1300">
                <a:solidFill>
                  <a:srgbClr val="FFFFFF"/>
                </a:solidFill>
                <a:latin typeface="Montserrat"/>
                <a:ea typeface="Montserrat"/>
                <a:cs typeface="Montserrat"/>
                <a:sym typeface="Montserrat"/>
              </a:rPr>
              <a:t> </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9">
                  <a:extLst>
                    <a:ext uri="{A12FA001-AC4F-418D-AE19-62706E023703}">
                      <ahyp:hlinkClr val="tx"/>
                    </a:ext>
                  </a:extLst>
                </a:hlinkClick>
              </a:rPr>
              <a:t>UN Expert Group Meeting on Building Inclusive Society and Development Through Promoting ICT Accessibility:  Emerging Issues and Trends (Tokyo Japan, 19-21 April 2012</a:t>
            </a:r>
            <a:endParaRPr sz="1500">
              <a:solidFill>
                <a:srgbClr val="FFFFFF"/>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71"/>
          <p:cNvSpPr txBox="1"/>
          <p:nvPr/>
        </p:nvSpPr>
        <p:spPr>
          <a:xfrm rot="-5400000">
            <a:off x="-1127867" y="2646450"/>
            <a:ext cx="2937000" cy="839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b="1" lang="en" sz="4000">
                <a:solidFill>
                  <a:srgbClr val="FFFFFF"/>
                </a:solidFill>
                <a:latin typeface="Montserrat"/>
                <a:ea typeface="Montserrat"/>
                <a:cs typeface="Montserrat"/>
                <a:sym typeface="Montserrat"/>
              </a:rPr>
              <a:t>Resources</a:t>
            </a:r>
            <a:endParaRPr b="1" sz="4000">
              <a:solidFill>
                <a:srgbClr val="FFFFFF"/>
              </a:solidFill>
              <a:latin typeface="Montserrat"/>
              <a:ea typeface="Montserrat"/>
              <a:cs typeface="Montserrat"/>
              <a:sym typeface="Montserrat"/>
            </a:endParaRPr>
          </a:p>
          <a:p>
            <a:pPr indent="0" lvl="0" marL="0" rtl="0" algn="l">
              <a:spcBef>
                <a:spcPts val="300"/>
              </a:spcBef>
              <a:spcAft>
                <a:spcPts val="0"/>
              </a:spcAft>
              <a:buNone/>
            </a:pPr>
            <a:r>
              <a:t/>
            </a:r>
            <a:endParaRPr b="1" sz="4000">
              <a:solidFill>
                <a:srgbClr val="CE7A3B"/>
              </a:solidFill>
              <a:latin typeface="Montserrat"/>
              <a:ea typeface="Montserrat"/>
              <a:cs typeface="Montserrat"/>
              <a:sym typeface="Montserrat"/>
            </a:endParaRPr>
          </a:p>
        </p:txBody>
      </p:sp>
      <p:sp>
        <p:nvSpPr>
          <p:cNvPr id="418" name="Google Shape;418;p71"/>
          <p:cNvSpPr txBox="1"/>
          <p:nvPr/>
        </p:nvSpPr>
        <p:spPr>
          <a:xfrm>
            <a:off x="1561175" y="376350"/>
            <a:ext cx="6941700" cy="353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FFFFFF"/>
                </a:solidFill>
                <a:latin typeface="Montserrat"/>
                <a:ea typeface="Montserrat"/>
                <a:cs typeface="Montserrat"/>
                <a:sym typeface="Montserrat"/>
              </a:rPr>
              <a:t>International frameworks on disability</a:t>
            </a:r>
            <a:endParaRPr b="1" sz="20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800">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3">
                  <a:extLst>
                    <a:ext uri="{A12FA001-AC4F-418D-AE19-62706E023703}">
                      <ahyp:hlinkClr val="tx"/>
                    </a:ext>
                  </a:extLst>
                </a:hlinkClick>
              </a:rPr>
              <a:t>The Accessibility Imperative: Implications of UNCRPD for Information and Communication Technologies</a:t>
            </a:r>
            <a:endParaRPr sz="1100">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4">
                  <a:extLst>
                    <a:ext uri="{A12FA001-AC4F-418D-AE19-62706E023703}">
                      <ahyp:hlinkClr val="tx"/>
                    </a:ext>
                  </a:extLst>
                </a:hlinkClick>
              </a:rPr>
              <a:t>Ultimate Disability Accommodation Guide</a:t>
            </a:r>
            <a:endParaRPr sz="1100">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5">
                  <a:extLst>
                    <a:ext uri="{A12FA001-AC4F-418D-AE19-62706E023703}">
                      <ahyp:hlinkClr val="tx"/>
                    </a:ext>
                  </a:extLst>
                </a:hlinkClick>
              </a:rPr>
              <a:t>ADA: Disabilities and Your Rights as an Employee</a:t>
            </a:r>
            <a:endParaRPr sz="1100">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6">
                  <a:extLst>
                    <a:ext uri="{A12FA001-AC4F-418D-AE19-62706E023703}">
                      <ahyp:hlinkClr val="tx"/>
                    </a:ext>
                  </a:extLst>
                </a:hlinkClick>
              </a:rPr>
              <a:t>Accessibility and the status of the Convention on the Rights of Persons with Disabilities and the Optional Protocol thereto </a:t>
            </a:r>
            <a:r>
              <a:rPr lang="en" sz="1100">
                <a:solidFill>
                  <a:srgbClr val="FFFFFF"/>
                </a:solidFill>
                <a:latin typeface="Montserrat"/>
                <a:ea typeface="Montserrat"/>
                <a:cs typeface="Montserrat"/>
                <a:sym typeface="Montserrat"/>
              </a:rPr>
              <a:t>			</a:t>
            </a:r>
            <a:endParaRPr sz="1300">
              <a:solidFill>
                <a:srgbClr val="FFFFFF"/>
              </a:solidFill>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72"/>
          <p:cNvSpPr txBox="1"/>
          <p:nvPr/>
        </p:nvSpPr>
        <p:spPr>
          <a:xfrm rot="-5400000">
            <a:off x="-1127867" y="2646450"/>
            <a:ext cx="2937000" cy="839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b="1" lang="en" sz="4000">
                <a:solidFill>
                  <a:srgbClr val="FFFFFF"/>
                </a:solidFill>
                <a:latin typeface="Montserrat"/>
                <a:ea typeface="Montserrat"/>
                <a:cs typeface="Montserrat"/>
                <a:sym typeface="Montserrat"/>
              </a:rPr>
              <a:t>Resources</a:t>
            </a:r>
            <a:endParaRPr b="1" sz="4000">
              <a:solidFill>
                <a:srgbClr val="FFFFFF"/>
              </a:solidFill>
              <a:latin typeface="Montserrat"/>
              <a:ea typeface="Montserrat"/>
              <a:cs typeface="Montserrat"/>
              <a:sym typeface="Montserrat"/>
            </a:endParaRPr>
          </a:p>
          <a:p>
            <a:pPr indent="0" lvl="0" marL="0" rtl="0" algn="l">
              <a:spcBef>
                <a:spcPts val="300"/>
              </a:spcBef>
              <a:spcAft>
                <a:spcPts val="0"/>
              </a:spcAft>
              <a:buNone/>
            </a:pPr>
            <a:r>
              <a:t/>
            </a:r>
            <a:endParaRPr b="1" sz="4000">
              <a:solidFill>
                <a:srgbClr val="CE7A3B"/>
              </a:solidFill>
              <a:latin typeface="Montserrat"/>
              <a:ea typeface="Montserrat"/>
              <a:cs typeface="Montserrat"/>
              <a:sym typeface="Montserrat"/>
            </a:endParaRPr>
          </a:p>
        </p:txBody>
      </p:sp>
      <p:sp>
        <p:nvSpPr>
          <p:cNvPr id="424" name="Google Shape;424;p72"/>
          <p:cNvSpPr txBox="1"/>
          <p:nvPr/>
        </p:nvSpPr>
        <p:spPr>
          <a:xfrm>
            <a:off x="1561175" y="376350"/>
            <a:ext cx="6941700" cy="353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000">
                <a:solidFill>
                  <a:srgbClr val="FFFFFF"/>
                </a:solidFill>
                <a:latin typeface="Montserrat"/>
                <a:ea typeface="Montserrat"/>
                <a:cs typeface="Montserrat"/>
                <a:sym typeface="Montserrat"/>
              </a:rPr>
              <a:t>Universal Design and Accessibility</a:t>
            </a:r>
            <a:endParaRPr b="1" sz="22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3">
                  <a:extLst>
                    <a:ext uri="{A12FA001-AC4F-418D-AE19-62706E023703}">
                      <ahyp:hlinkClr val="tx"/>
                    </a:ext>
                  </a:extLst>
                </a:hlinkClick>
              </a:rPr>
              <a:t>Universal Design and Visitability</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4">
                  <a:extLst>
                    <a:ext uri="{A12FA001-AC4F-418D-AE19-62706E023703}">
                      <ahyp:hlinkClr val="tx"/>
                    </a:ext>
                  </a:extLst>
                </a:hlinkClick>
              </a:rPr>
              <a:t>Good practices of accessible urban development</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5">
                  <a:extLst>
                    <a:ext uri="{A12FA001-AC4F-418D-AE19-62706E023703}">
                      <ahyp:hlinkClr val="tx"/>
                    </a:ext>
                  </a:extLst>
                </a:hlinkClick>
              </a:rPr>
              <a:t>Accessibility and Development: Mainstreaming disability in the post-2015 development agenda</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6">
                  <a:extLst>
                    <a:ext uri="{A12FA001-AC4F-418D-AE19-62706E023703}">
                      <ahyp:hlinkClr val="tx"/>
                    </a:ext>
                  </a:extLst>
                </a:hlinkClick>
              </a:rPr>
              <a:t>Expert Group Meeting on Accessibility, World Bank Headquarters, 28-30 June 2010</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7">
                  <a:extLst>
                    <a:ext uri="{A12FA001-AC4F-418D-AE19-62706E023703}">
                      <ahyp:hlinkClr val="tx"/>
                    </a:ext>
                  </a:extLst>
                </a:hlinkClick>
              </a:rPr>
              <a:t>Disability Dimension in Development Action: Manual on Inclusive Planning</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8">
                  <a:extLst>
                    <a:ext uri="{A12FA001-AC4F-418D-AE19-62706E023703}">
                      <ahyp:hlinkClr val="tx"/>
                    </a:ext>
                  </a:extLst>
                </a:hlinkClick>
              </a:rPr>
              <a:t>Accessibility for the Disabled: A Design Manual For A Barrier-Free Environment</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9">
                  <a:extLst>
                    <a:ext uri="{A12FA001-AC4F-418D-AE19-62706E023703}">
                      <ahyp:hlinkClr val="tx"/>
                    </a:ext>
                  </a:extLst>
                </a:hlinkClick>
              </a:rPr>
              <a:t>Integrating Appropriate Measures for People with Disabilities in the Infrastructure Sector</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10">
                  <a:extLst>
                    <a:ext uri="{A12FA001-AC4F-418D-AE19-62706E023703}">
                      <ahyp:hlinkClr val="tx"/>
                    </a:ext>
                  </a:extLst>
                </a:hlinkClick>
              </a:rPr>
              <a:t>Subjective measurement of participation and environmental barriers and facilitators in population surveys : use of standardized tools with a sub-sample of the Quebec Activity Limitations Survey (QALS)</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11">
                  <a:extLst>
                    <a:ext uri="{A12FA001-AC4F-418D-AE19-62706E023703}">
                      <ahyp:hlinkClr val="tx"/>
                    </a:ext>
                  </a:extLst>
                </a:hlinkClick>
              </a:rPr>
              <a:t>Harmonised Guidelines and Space Standards on Barrier Free Built Environment for Persons with Disability and Elderly Persons</a:t>
            </a:r>
            <a:endParaRPr sz="1300">
              <a:solidFill>
                <a:srgbClr val="FFFFFF"/>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1300">
              <a:solidFill>
                <a:srgbClr val="FFFFFF"/>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6"/>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Essential </a:t>
            </a:r>
            <a:endParaRPr/>
          </a:p>
          <a:p>
            <a:pPr indent="0" lvl="0" marL="0" rtl="0" algn="l">
              <a:spcBef>
                <a:spcPts val="0"/>
              </a:spcBef>
              <a:spcAft>
                <a:spcPts val="0"/>
              </a:spcAft>
              <a:buNone/>
            </a:pPr>
            <a:r>
              <a:rPr lang="en"/>
              <a:t>questions</a:t>
            </a:r>
            <a:endParaRPr/>
          </a:p>
        </p:txBody>
      </p:sp>
      <p:sp>
        <p:nvSpPr>
          <p:cNvPr id="258" name="Google Shape;258;p46"/>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t>While watching the video, think about the following questions:</a:t>
            </a:r>
            <a:endParaRPr/>
          </a:p>
          <a:p>
            <a:pPr indent="0" lvl="0" marL="0" rtl="0" algn="just">
              <a:lnSpc>
                <a:spcPct val="115000"/>
              </a:lnSpc>
              <a:spcBef>
                <a:spcPts val="0"/>
              </a:spcBef>
              <a:spcAft>
                <a:spcPts val="0"/>
              </a:spcAft>
              <a:buClr>
                <a:schemeClr val="dk1"/>
              </a:buClr>
              <a:buSzPts val="1100"/>
              <a:buFont typeface="Arial"/>
              <a:buNone/>
            </a:pPr>
            <a:r>
              <a:t/>
            </a:r>
            <a:endParaRPr/>
          </a:p>
          <a:p>
            <a:pPr indent="-311150" lvl="0" marL="457200" rtl="0" algn="just">
              <a:lnSpc>
                <a:spcPct val="115000"/>
              </a:lnSpc>
              <a:spcBef>
                <a:spcPts val="0"/>
              </a:spcBef>
              <a:spcAft>
                <a:spcPts val="0"/>
              </a:spcAft>
              <a:buClr>
                <a:schemeClr val="dk1"/>
              </a:buClr>
              <a:buSzPts val="1300"/>
              <a:buChar char="●"/>
            </a:pPr>
            <a:r>
              <a:rPr lang="en"/>
              <a:t>What are the basic concepts of accessibility and universal design? </a:t>
            </a:r>
            <a:endParaRPr/>
          </a:p>
          <a:p>
            <a:pPr indent="0" lvl="0" marL="457200" rtl="0" algn="just">
              <a:lnSpc>
                <a:spcPct val="115000"/>
              </a:lnSpc>
              <a:spcBef>
                <a:spcPts val="0"/>
              </a:spcBef>
              <a:spcAft>
                <a:spcPts val="0"/>
              </a:spcAft>
              <a:buClr>
                <a:schemeClr val="dk1"/>
              </a:buClr>
              <a:buSzPts val="1100"/>
              <a:buFont typeface="Arial"/>
              <a:buNone/>
            </a:pPr>
            <a:r>
              <a:t/>
            </a:r>
            <a:endParaRPr/>
          </a:p>
          <a:p>
            <a:pPr indent="-311150" lvl="0" marL="457200" rtl="0" algn="just">
              <a:lnSpc>
                <a:spcPct val="115000"/>
              </a:lnSpc>
              <a:spcBef>
                <a:spcPts val="0"/>
              </a:spcBef>
              <a:spcAft>
                <a:spcPts val="0"/>
              </a:spcAft>
              <a:buClr>
                <a:schemeClr val="dk1"/>
              </a:buClr>
              <a:buSzPts val="1300"/>
              <a:buChar char="●"/>
            </a:pPr>
            <a:r>
              <a:rPr lang="en"/>
              <a:t>How do standards improve the accessibility of cities and what are the consequences of non-compliance with standards?</a:t>
            </a:r>
            <a:endParaRPr/>
          </a:p>
          <a:p>
            <a:pPr indent="0" lvl="0" marL="457200" rtl="0" algn="just">
              <a:lnSpc>
                <a:spcPct val="115000"/>
              </a:lnSpc>
              <a:spcBef>
                <a:spcPts val="0"/>
              </a:spcBef>
              <a:spcAft>
                <a:spcPts val="0"/>
              </a:spcAft>
              <a:buClr>
                <a:schemeClr val="dk1"/>
              </a:buClr>
              <a:buSzPts val="1100"/>
              <a:buFont typeface="Arial"/>
              <a:buNone/>
            </a:pPr>
            <a:r>
              <a:t/>
            </a:r>
            <a:endParaRPr/>
          </a:p>
          <a:p>
            <a:pPr indent="-311150" lvl="0" marL="457200" rtl="0" algn="just">
              <a:lnSpc>
                <a:spcPct val="115000"/>
              </a:lnSpc>
              <a:spcBef>
                <a:spcPts val="0"/>
              </a:spcBef>
              <a:spcAft>
                <a:spcPts val="0"/>
              </a:spcAft>
              <a:buClr>
                <a:schemeClr val="dk1"/>
              </a:buClr>
              <a:buSzPts val="1300"/>
              <a:buChar char="●"/>
            </a:pPr>
            <a:r>
              <a:rPr lang="en"/>
              <a:t>How does making accessible products and services benefit organizations?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73"/>
          <p:cNvSpPr/>
          <p:nvPr/>
        </p:nvSpPr>
        <p:spPr>
          <a:xfrm flipH="1">
            <a:off x="5791200" y="0"/>
            <a:ext cx="3400200" cy="51297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73"/>
          <p:cNvSpPr txBox="1"/>
          <p:nvPr/>
        </p:nvSpPr>
        <p:spPr>
          <a:xfrm>
            <a:off x="190463" y="855788"/>
            <a:ext cx="4094700" cy="3062100"/>
          </a:xfrm>
          <a:prstGeom prst="rect">
            <a:avLst/>
          </a:prstGeom>
          <a:noFill/>
          <a:ln>
            <a:noFill/>
          </a:ln>
        </p:spPr>
        <p:txBody>
          <a:bodyPr anchorCtr="0" anchor="t" bIns="68575" lIns="68575" spcFirstLastPara="1" rIns="68575" wrap="square" tIns="68575">
            <a:noAutofit/>
          </a:bodyPr>
          <a:lstStyle/>
          <a:p>
            <a:pPr indent="-241300" lvl="0" marL="342900" rtl="0" algn="l">
              <a:spcBef>
                <a:spcPts val="800"/>
              </a:spcBef>
              <a:spcAft>
                <a:spcPts val="0"/>
              </a:spcAft>
              <a:buClr>
                <a:srgbClr val="FFFFFF"/>
              </a:buClr>
              <a:buSzPts val="1200"/>
              <a:buFont typeface="Montserrat"/>
              <a:buChar char="●"/>
            </a:pPr>
            <a:r>
              <a:rPr b="1" lang="en" sz="1200">
                <a:solidFill>
                  <a:srgbClr val="FFFFFF"/>
                </a:solidFill>
                <a:latin typeface="Montserrat"/>
                <a:ea typeface="Montserrat"/>
                <a:cs typeface="Montserrat"/>
                <a:sym typeface="Montserrat"/>
              </a:rPr>
              <a:t>AmaliTech</a:t>
            </a:r>
            <a:r>
              <a:rPr lang="en" sz="1200">
                <a:solidFill>
                  <a:srgbClr val="FFFFFF"/>
                </a:solidFill>
                <a:latin typeface="Montserrat"/>
                <a:ea typeface="Montserrat"/>
                <a:cs typeface="Montserrat"/>
                <a:sym typeface="Montserrat"/>
              </a:rPr>
              <a:t> is a social business and</a:t>
            </a:r>
            <a:r>
              <a:rPr b="1" lang="en" sz="1200">
                <a:solidFill>
                  <a:srgbClr val="FFFFFF"/>
                </a:solidFill>
                <a:latin typeface="Montserrat"/>
                <a:ea typeface="Montserrat"/>
                <a:cs typeface="Montserrat"/>
                <a:sym typeface="Montserrat"/>
              </a:rPr>
              <a:t> global talent accelerator</a:t>
            </a:r>
            <a:r>
              <a:rPr lang="en" sz="1200">
                <a:solidFill>
                  <a:srgbClr val="FFFFFF"/>
                </a:solidFill>
                <a:latin typeface="Montserrat"/>
                <a:ea typeface="Montserrat"/>
                <a:cs typeface="Montserrat"/>
                <a:sym typeface="Montserrat"/>
              </a:rPr>
              <a:t> providing IT-focused training and employment pathways and effective accessible online platforms for capacity building for disadvantaged youth in Africa. </a:t>
            </a:r>
            <a:endParaRPr sz="1200">
              <a:solidFill>
                <a:srgbClr val="FFFFFF"/>
              </a:solidFill>
              <a:latin typeface="Montserrat"/>
              <a:ea typeface="Montserrat"/>
              <a:cs typeface="Montserrat"/>
              <a:sym typeface="Montserrat"/>
            </a:endParaRPr>
          </a:p>
          <a:p>
            <a:pPr indent="-241300" lvl="0" marL="342900" rtl="0" algn="l">
              <a:spcBef>
                <a:spcPts val="800"/>
              </a:spcBef>
              <a:spcAft>
                <a:spcPts val="0"/>
              </a:spcAft>
              <a:buClr>
                <a:srgbClr val="FFFFFF"/>
              </a:buClr>
              <a:buSzPts val="1200"/>
              <a:buFont typeface="Montserrat"/>
              <a:buChar char="●"/>
            </a:pPr>
            <a:r>
              <a:rPr lang="en" sz="1200">
                <a:solidFill>
                  <a:srgbClr val="FFFFFF"/>
                </a:solidFill>
                <a:latin typeface="Montserrat"/>
                <a:ea typeface="Montserrat"/>
                <a:cs typeface="Montserrat"/>
                <a:sym typeface="Montserrat"/>
              </a:rPr>
              <a:t>It promotes </a:t>
            </a:r>
            <a:r>
              <a:rPr b="1" lang="en" sz="1200">
                <a:solidFill>
                  <a:srgbClr val="FFFFFF"/>
                </a:solidFill>
                <a:latin typeface="Montserrat"/>
                <a:ea typeface="Montserrat"/>
                <a:cs typeface="Montserrat"/>
                <a:sym typeface="Montserrat"/>
              </a:rPr>
              <a:t>inclusion</a:t>
            </a:r>
            <a:r>
              <a:rPr lang="en" sz="1200">
                <a:solidFill>
                  <a:srgbClr val="FFFFFF"/>
                </a:solidFill>
                <a:latin typeface="Montserrat"/>
                <a:ea typeface="Montserrat"/>
                <a:cs typeface="Montserrat"/>
                <a:sym typeface="Montserrat"/>
              </a:rPr>
              <a:t> and </a:t>
            </a:r>
            <a:r>
              <a:rPr b="1" lang="en" sz="1200">
                <a:solidFill>
                  <a:srgbClr val="FFFFFF"/>
                </a:solidFill>
                <a:latin typeface="Montserrat"/>
                <a:ea typeface="Montserrat"/>
                <a:cs typeface="Montserrat"/>
                <a:sym typeface="Montserrat"/>
              </a:rPr>
              <a:t>diversity</a:t>
            </a:r>
            <a:r>
              <a:rPr lang="en" sz="1200">
                <a:solidFill>
                  <a:srgbClr val="FFFFFF"/>
                </a:solidFill>
                <a:latin typeface="Montserrat"/>
                <a:ea typeface="Montserrat"/>
                <a:cs typeface="Montserrat"/>
                <a:sym typeface="Montserrat"/>
              </a:rPr>
              <a:t> and was commissioned by BMZ as a comprehensive intervention for job creation across the continent. </a:t>
            </a:r>
            <a:endParaRPr sz="1200">
              <a:solidFill>
                <a:srgbClr val="FFFFFF"/>
              </a:solidFill>
              <a:latin typeface="Montserrat"/>
              <a:ea typeface="Montserrat"/>
              <a:cs typeface="Montserrat"/>
              <a:sym typeface="Montserrat"/>
            </a:endParaRPr>
          </a:p>
          <a:p>
            <a:pPr indent="-241300" lvl="0" marL="342900" rtl="0" algn="l">
              <a:spcBef>
                <a:spcPts val="800"/>
              </a:spcBef>
              <a:spcAft>
                <a:spcPts val="0"/>
              </a:spcAft>
              <a:buClr>
                <a:srgbClr val="FFFFFF"/>
              </a:buClr>
              <a:buSzPts val="1200"/>
              <a:buFont typeface="Montserrat"/>
              <a:buChar char="●"/>
            </a:pPr>
            <a:r>
              <a:rPr lang="en" sz="1200">
                <a:solidFill>
                  <a:srgbClr val="FFFFFF"/>
                </a:solidFill>
                <a:latin typeface="Montserrat"/>
                <a:ea typeface="Montserrat"/>
                <a:cs typeface="Montserrat"/>
                <a:sym typeface="Montserrat"/>
              </a:rPr>
              <a:t>There are also many other platforms being set up as exchanges of experiences such as via </a:t>
            </a:r>
            <a:r>
              <a:rPr b="1" lang="en" sz="1200">
                <a:solidFill>
                  <a:srgbClr val="FFFFFF"/>
                </a:solidFill>
                <a:latin typeface="Montserrat"/>
                <a:ea typeface="Montserrat"/>
                <a:cs typeface="Montserrat"/>
                <a:sym typeface="Montserrat"/>
              </a:rPr>
              <a:t>WhatsApp groups</a:t>
            </a:r>
            <a:r>
              <a:rPr lang="en" sz="1200">
                <a:solidFill>
                  <a:srgbClr val="FFFFFF"/>
                </a:solidFill>
                <a:latin typeface="Montserrat"/>
                <a:ea typeface="Montserrat"/>
                <a:cs typeface="Montserrat"/>
                <a:sym typeface="Montserrat"/>
              </a:rPr>
              <a:t>, many of which also advocate on behalf of persons with disabilities. These platforms have huge potential for information exchanges (e.g. to address a problem in Mozambique for which a solution has already been found in West Africa.)</a:t>
            </a:r>
            <a:endParaRPr sz="1200">
              <a:solidFill>
                <a:srgbClr val="FFFFFF"/>
              </a:solidFill>
              <a:latin typeface="Montserrat"/>
              <a:ea typeface="Montserrat"/>
              <a:cs typeface="Montserrat"/>
              <a:sym typeface="Montserrat"/>
            </a:endParaRPr>
          </a:p>
          <a:p>
            <a:pPr indent="0" lvl="0" marL="0" rtl="0" algn="r">
              <a:spcBef>
                <a:spcPts val="0"/>
              </a:spcBef>
              <a:spcAft>
                <a:spcPts val="0"/>
              </a:spcAft>
              <a:buNone/>
            </a:pPr>
            <a:r>
              <a:t/>
            </a:r>
            <a:endParaRPr sz="900">
              <a:solidFill>
                <a:srgbClr val="FFFFFF"/>
              </a:solidFill>
              <a:latin typeface="Calibri"/>
              <a:ea typeface="Calibri"/>
              <a:cs typeface="Calibri"/>
              <a:sym typeface="Calibri"/>
            </a:endParaRPr>
          </a:p>
        </p:txBody>
      </p:sp>
      <p:sp>
        <p:nvSpPr>
          <p:cNvPr id="431" name="Google Shape;431;p73"/>
          <p:cNvSpPr txBox="1"/>
          <p:nvPr/>
        </p:nvSpPr>
        <p:spPr>
          <a:xfrm>
            <a:off x="4673531" y="3294638"/>
            <a:ext cx="4258800" cy="9582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None/>
            </a:pPr>
            <a:r>
              <a:rPr i="1" lang="en" sz="1200">
                <a:solidFill>
                  <a:srgbClr val="FFFFFF"/>
                </a:solidFill>
                <a:latin typeface="Montserrat"/>
                <a:ea typeface="Montserrat"/>
                <a:cs typeface="Montserrat"/>
                <a:sym typeface="Montserrat"/>
              </a:rPr>
              <a:t>   “The issue of COVID-19 within Africa has really impacted PWDs across the length and breadth of the continent. Within the context of PWDs, they become more vulnerable and exposed to the pandemic because of existing medical conditions. ”</a:t>
            </a:r>
            <a:endParaRPr i="1" sz="1200">
              <a:solidFill>
                <a:srgbClr val="FFFFFF"/>
              </a:solidFill>
              <a:latin typeface="Montserrat"/>
              <a:ea typeface="Montserrat"/>
              <a:cs typeface="Montserrat"/>
              <a:sym typeface="Montserrat"/>
            </a:endParaRPr>
          </a:p>
          <a:p>
            <a:pPr indent="0" lvl="0" marL="342900" rtl="0" algn="r">
              <a:spcBef>
                <a:spcPts val="0"/>
              </a:spcBef>
              <a:spcAft>
                <a:spcPts val="0"/>
              </a:spcAft>
              <a:buNone/>
            </a:pPr>
            <a:r>
              <a:t/>
            </a:r>
            <a:endParaRPr sz="1200">
              <a:solidFill>
                <a:srgbClr val="FFFFFF"/>
              </a:solidFill>
              <a:latin typeface="Montserrat"/>
              <a:ea typeface="Montserrat"/>
              <a:cs typeface="Montserrat"/>
              <a:sym typeface="Montserrat"/>
            </a:endParaRPr>
          </a:p>
          <a:p>
            <a:pPr indent="0" lvl="0" marL="342900" rtl="0" algn="r">
              <a:spcBef>
                <a:spcPts val="0"/>
              </a:spcBef>
              <a:spcAft>
                <a:spcPts val="0"/>
              </a:spcAft>
              <a:buNone/>
            </a:pPr>
            <a:r>
              <a:rPr b="1" lang="en" sz="1200">
                <a:solidFill>
                  <a:srgbClr val="FFFFFF"/>
                </a:solidFill>
                <a:latin typeface="Montserrat"/>
                <a:ea typeface="Montserrat"/>
                <a:cs typeface="Montserrat"/>
                <a:sym typeface="Montserrat"/>
              </a:rPr>
              <a:t>Dr. Thomas Ongolo, Senior Disability Expert Adviser, Dept of Social Affairs, AUC</a:t>
            </a:r>
            <a:endParaRPr b="1" sz="1200">
              <a:solidFill>
                <a:srgbClr val="FFFFFF"/>
              </a:solidFill>
              <a:latin typeface="Montserrat"/>
              <a:ea typeface="Montserrat"/>
              <a:cs typeface="Montserrat"/>
              <a:sym typeface="Montserrat"/>
            </a:endParaRPr>
          </a:p>
          <a:p>
            <a:pPr indent="0" lvl="0" marL="0" rtl="0" algn="r">
              <a:spcBef>
                <a:spcPts val="0"/>
              </a:spcBef>
              <a:spcAft>
                <a:spcPts val="0"/>
              </a:spcAft>
              <a:buNone/>
            </a:pPr>
            <a:r>
              <a:rPr i="1" lang="en" sz="1200">
                <a:solidFill>
                  <a:srgbClr val="FFFFFF"/>
                </a:solidFill>
                <a:latin typeface="Montserrat"/>
                <a:ea typeface="Montserrat"/>
                <a:cs typeface="Montserrat"/>
                <a:sym typeface="Montserrat"/>
              </a:rPr>
              <a:t> </a:t>
            </a:r>
            <a:endParaRPr i="1" sz="1200">
              <a:solidFill>
                <a:srgbClr val="FFFFFF"/>
              </a:solidFill>
              <a:latin typeface="Montserrat"/>
              <a:ea typeface="Montserrat"/>
              <a:cs typeface="Montserrat"/>
              <a:sym typeface="Montserrat"/>
            </a:endParaRPr>
          </a:p>
        </p:txBody>
      </p:sp>
      <p:pic>
        <p:nvPicPr>
          <p:cNvPr id="432" name="Google Shape;432;p73" title="Dr. Thomas Ongolo is an african man wearing black sunglasses."/>
          <p:cNvPicPr preferRelativeResize="0"/>
          <p:nvPr/>
        </p:nvPicPr>
        <p:blipFill>
          <a:blip r:embed="rId3">
            <a:alphaModFix/>
          </a:blip>
          <a:stretch>
            <a:fillRect/>
          </a:stretch>
        </p:blipFill>
        <p:spPr>
          <a:xfrm>
            <a:off x="6438215" y="855800"/>
            <a:ext cx="2375400" cy="2277900"/>
          </a:xfrm>
          <a:prstGeom prst="ellipse">
            <a:avLst/>
          </a:prstGeom>
          <a:noFill/>
          <a:ln>
            <a:noFill/>
          </a:ln>
        </p:spPr>
      </p:pic>
      <p:sp>
        <p:nvSpPr>
          <p:cNvPr id="433" name="Google Shape;433;p73"/>
          <p:cNvSpPr/>
          <p:nvPr/>
        </p:nvSpPr>
        <p:spPr>
          <a:xfrm>
            <a:off x="-546720" y="230650"/>
            <a:ext cx="4906200" cy="5652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457200" lvl="0" marL="0" rtl="0" algn="l">
              <a:lnSpc>
                <a:spcPct val="90000"/>
              </a:lnSpc>
              <a:spcBef>
                <a:spcPts val="0"/>
              </a:spcBef>
              <a:spcAft>
                <a:spcPts val="0"/>
              </a:spcAft>
              <a:buNone/>
            </a:pPr>
            <a:r>
              <a:rPr b="1" lang="en" sz="2800">
                <a:solidFill>
                  <a:srgbClr val="3D85C6"/>
                </a:solidFill>
                <a:latin typeface="Montserrat"/>
                <a:ea typeface="Montserrat"/>
                <a:cs typeface="Montserrat"/>
                <a:sym typeface="Montserrat"/>
              </a:rPr>
              <a:t>   City </a:t>
            </a:r>
            <a:r>
              <a:rPr b="1" lang="en" sz="2800">
                <a:solidFill>
                  <a:srgbClr val="3D85C6"/>
                </a:solidFill>
                <a:latin typeface="Montserrat"/>
                <a:ea typeface="Montserrat"/>
                <a:cs typeface="Montserrat"/>
                <a:sym typeface="Montserrat"/>
              </a:rPr>
              <a:t>Best Practices </a:t>
            </a:r>
            <a:endParaRPr>
              <a:solidFill>
                <a:srgbClr val="3D85C6"/>
              </a:solidFill>
            </a:endParaRPr>
          </a:p>
        </p:txBody>
      </p:sp>
      <p:sp>
        <p:nvSpPr>
          <p:cNvPr id="434" name="Google Shape;434;p73"/>
          <p:cNvSpPr txBox="1"/>
          <p:nvPr/>
        </p:nvSpPr>
        <p:spPr>
          <a:xfrm>
            <a:off x="5602200" y="260800"/>
            <a:ext cx="3321000" cy="1526700"/>
          </a:xfrm>
          <a:prstGeom prst="rect">
            <a:avLst/>
          </a:prstGeom>
          <a:noFill/>
          <a:ln>
            <a:noFill/>
          </a:ln>
        </p:spPr>
        <p:txBody>
          <a:bodyPr anchorCtr="0" anchor="t" bIns="91425" lIns="91425" spcFirstLastPara="1" rIns="91425" wrap="square" tIns="91425">
            <a:noAutofit/>
          </a:bodyPr>
          <a:lstStyle/>
          <a:p>
            <a:pPr indent="0" lvl="0" marL="0" rtl="0" algn="r">
              <a:lnSpc>
                <a:spcPct val="90000"/>
              </a:lnSpc>
              <a:spcBef>
                <a:spcPts val="0"/>
              </a:spcBef>
              <a:spcAft>
                <a:spcPts val="0"/>
              </a:spcAft>
              <a:buNone/>
            </a:pPr>
            <a:r>
              <a:rPr i="1" lang="en" sz="1500">
                <a:solidFill>
                  <a:srgbClr val="FFFFFF"/>
                </a:solidFill>
                <a:latin typeface="Montserrat"/>
                <a:ea typeface="Montserrat"/>
                <a:cs typeface="Montserrat"/>
                <a:sym typeface="Montserrat"/>
              </a:rPr>
              <a:t>Perspectives from Africa</a:t>
            </a:r>
            <a:endParaRPr i="1" sz="1500">
              <a:solidFill>
                <a:srgbClr val="FFFFFF"/>
              </a:solidFill>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74"/>
          <p:cNvSpPr/>
          <p:nvPr/>
        </p:nvSpPr>
        <p:spPr>
          <a:xfrm flipH="1">
            <a:off x="5791200" y="0"/>
            <a:ext cx="3400200" cy="51297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74"/>
          <p:cNvSpPr txBox="1"/>
          <p:nvPr/>
        </p:nvSpPr>
        <p:spPr>
          <a:xfrm>
            <a:off x="280013" y="940875"/>
            <a:ext cx="4094700" cy="3062100"/>
          </a:xfrm>
          <a:prstGeom prst="rect">
            <a:avLst/>
          </a:prstGeom>
          <a:noFill/>
          <a:ln>
            <a:noFill/>
          </a:ln>
        </p:spPr>
        <p:txBody>
          <a:bodyPr anchorCtr="0" anchor="t" bIns="68575" lIns="68575" spcFirstLastPara="1" rIns="68575" wrap="square" tIns="68575">
            <a:noAutofit/>
          </a:bodyPr>
          <a:lstStyle/>
          <a:p>
            <a:pPr indent="-241300" lvl="0" marL="342900" rtl="0" algn="l">
              <a:spcBef>
                <a:spcPts val="800"/>
              </a:spcBef>
              <a:spcAft>
                <a:spcPts val="0"/>
              </a:spcAft>
              <a:buClr>
                <a:srgbClr val="FFFFFF"/>
              </a:buClr>
              <a:buSzPts val="1200"/>
              <a:buFont typeface="Montserrat"/>
              <a:buChar char="●"/>
            </a:pPr>
            <a:r>
              <a:rPr lang="en" sz="1200">
                <a:solidFill>
                  <a:srgbClr val="FFFFFF"/>
                </a:solidFill>
                <a:latin typeface="Montserrat"/>
                <a:ea typeface="Montserrat"/>
                <a:cs typeface="Montserrat"/>
                <a:sym typeface="Montserrat"/>
              </a:rPr>
              <a:t>In</a:t>
            </a:r>
            <a:r>
              <a:rPr b="1" lang="en" sz="1200">
                <a:solidFill>
                  <a:srgbClr val="FFFFFF"/>
                </a:solidFill>
                <a:latin typeface="Montserrat"/>
                <a:ea typeface="Montserrat"/>
                <a:cs typeface="Montserrat"/>
                <a:sym typeface="Montserrat"/>
              </a:rPr>
              <a:t> Ghana</a:t>
            </a:r>
            <a:r>
              <a:rPr lang="en" sz="1200">
                <a:solidFill>
                  <a:srgbClr val="FFFFFF"/>
                </a:solidFill>
                <a:latin typeface="Montserrat"/>
                <a:ea typeface="Montserrat"/>
                <a:cs typeface="Montserrat"/>
                <a:sym typeface="Montserrat"/>
              </a:rPr>
              <a:t>, </a:t>
            </a:r>
            <a:r>
              <a:rPr b="1" lang="en" sz="1200">
                <a:solidFill>
                  <a:srgbClr val="FFFFFF"/>
                </a:solidFill>
                <a:latin typeface="Montserrat"/>
                <a:ea typeface="Montserrat"/>
                <a:cs typeface="Montserrat"/>
                <a:sym typeface="Montserrat"/>
              </a:rPr>
              <a:t>AmaliTech Training Academy</a:t>
            </a:r>
            <a:r>
              <a:rPr lang="en" sz="1200">
                <a:solidFill>
                  <a:srgbClr val="FFFFFF"/>
                </a:solidFill>
                <a:latin typeface="Montserrat"/>
                <a:ea typeface="Montserrat"/>
                <a:cs typeface="Montserrat"/>
                <a:sym typeface="Montserrat"/>
              </a:rPr>
              <a:t> runs a fully accessible training centre where trainees participate in an intensive six month IT/digital training program. </a:t>
            </a:r>
            <a:endParaRPr sz="1200">
              <a:solidFill>
                <a:srgbClr val="FFFFFF"/>
              </a:solidFill>
              <a:latin typeface="Montserrat"/>
              <a:ea typeface="Montserrat"/>
              <a:cs typeface="Montserrat"/>
              <a:sym typeface="Montserrat"/>
            </a:endParaRPr>
          </a:p>
          <a:p>
            <a:pPr indent="-241300" lvl="0" marL="342900" rtl="0" algn="l">
              <a:spcBef>
                <a:spcPts val="800"/>
              </a:spcBef>
              <a:spcAft>
                <a:spcPts val="0"/>
              </a:spcAft>
              <a:buClr>
                <a:srgbClr val="FFFFFF"/>
              </a:buClr>
              <a:buSzPts val="1200"/>
              <a:buFont typeface="Montserrat"/>
              <a:buChar char="●"/>
            </a:pPr>
            <a:r>
              <a:rPr lang="en" sz="1200">
                <a:solidFill>
                  <a:srgbClr val="FFFFFF"/>
                </a:solidFill>
                <a:latin typeface="Montserrat"/>
                <a:ea typeface="Montserrat"/>
                <a:cs typeface="Montserrat"/>
                <a:sym typeface="Montserrat"/>
              </a:rPr>
              <a:t>Upon successful completion, trainees are offered employment pathways. </a:t>
            </a:r>
            <a:endParaRPr sz="1200">
              <a:solidFill>
                <a:srgbClr val="FFFFFF"/>
              </a:solidFill>
              <a:latin typeface="Montserrat"/>
              <a:ea typeface="Montserrat"/>
              <a:cs typeface="Montserrat"/>
              <a:sym typeface="Montserrat"/>
            </a:endParaRPr>
          </a:p>
          <a:p>
            <a:pPr indent="-241300" lvl="0" marL="342900" rtl="0" algn="l">
              <a:spcBef>
                <a:spcPts val="800"/>
              </a:spcBef>
              <a:spcAft>
                <a:spcPts val="0"/>
              </a:spcAft>
              <a:buClr>
                <a:srgbClr val="FFFFFF"/>
              </a:buClr>
              <a:buSzPts val="1200"/>
              <a:buFont typeface="Montserrat"/>
              <a:buChar char="●"/>
            </a:pPr>
            <a:r>
              <a:rPr lang="en" sz="1200">
                <a:solidFill>
                  <a:srgbClr val="FFFFFF"/>
                </a:solidFill>
                <a:latin typeface="Montserrat"/>
                <a:ea typeface="Montserrat"/>
                <a:cs typeface="Montserrat"/>
                <a:sym typeface="Montserrat"/>
              </a:rPr>
              <a:t>The program currently has 50 students who require home based learning structures. This is forcing trainers and trainees to use this online format, which is also helping to create new ideas and ways of thinking post-COVID. </a:t>
            </a:r>
            <a:endParaRPr sz="1200">
              <a:solidFill>
                <a:srgbClr val="FFFFFF"/>
              </a:solidFill>
              <a:latin typeface="Montserrat"/>
              <a:ea typeface="Montserrat"/>
              <a:cs typeface="Montserrat"/>
              <a:sym typeface="Montserrat"/>
            </a:endParaRPr>
          </a:p>
          <a:p>
            <a:pPr indent="0" lvl="0" marL="342900" rtl="0" algn="l">
              <a:spcBef>
                <a:spcPts val="0"/>
              </a:spcBef>
              <a:spcAft>
                <a:spcPts val="0"/>
              </a:spcAft>
              <a:buNone/>
            </a:pPr>
            <a:r>
              <a:t/>
            </a:r>
            <a:endParaRPr sz="1200">
              <a:solidFill>
                <a:srgbClr val="FFFFFF"/>
              </a:solidFill>
              <a:latin typeface="Montserrat"/>
              <a:ea typeface="Montserrat"/>
              <a:cs typeface="Montserrat"/>
              <a:sym typeface="Montserrat"/>
            </a:endParaRPr>
          </a:p>
          <a:p>
            <a:pPr indent="0" lvl="0" marL="342900" rtl="0" algn="l">
              <a:spcBef>
                <a:spcPts val="0"/>
              </a:spcBef>
              <a:spcAft>
                <a:spcPts val="0"/>
              </a:spcAft>
              <a:buNone/>
            </a:pPr>
            <a:r>
              <a:t/>
            </a:r>
            <a:endParaRPr sz="1200">
              <a:solidFill>
                <a:srgbClr val="FFFFFF"/>
              </a:solidFill>
              <a:latin typeface="Montserrat"/>
              <a:ea typeface="Montserrat"/>
              <a:cs typeface="Montserrat"/>
              <a:sym typeface="Montserrat"/>
            </a:endParaRPr>
          </a:p>
          <a:p>
            <a:pPr indent="0" lvl="0" marL="342900" rtl="0" algn="l">
              <a:spcBef>
                <a:spcPts val="0"/>
              </a:spcBef>
              <a:spcAft>
                <a:spcPts val="0"/>
              </a:spcAft>
              <a:buNone/>
            </a:pPr>
            <a:r>
              <a:t/>
            </a:r>
            <a:endParaRPr sz="1200">
              <a:solidFill>
                <a:srgbClr val="FFFFFF"/>
              </a:solidFill>
              <a:latin typeface="Montserrat"/>
              <a:ea typeface="Montserrat"/>
              <a:cs typeface="Montserrat"/>
              <a:sym typeface="Montserrat"/>
            </a:endParaRPr>
          </a:p>
          <a:p>
            <a:pPr indent="0" lvl="0" marL="342900" rtl="0" algn="l">
              <a:spcBef>
                <a:spcPts val="800"/>
              </a:spcBef>
              <a:spcAft>
                <a:spcPts val="0"/>
              </a:spcAft>
              <a:buNone/>
            </a:pPr>
            <a:r>
              <a:t/>
            </a:r>
            <a:endParaRPr b="1" sz="1200">
              <a:solidFill>
                <a:srgbClr val="FFFFFF"/>
              </a:solidFill>
              <a:latin typeface="Montserrat"/>
              <a:ea typeface="Montserrat"/>
              <a:cs typeface="Montserrat"/>
              <a:sym typeface="Montserrat"/>
            </a:endParaRPr>
          </a:p>
          <a:p>
            <a:pPr indent="0" lvl="0" marL="342900" rtl="0" algn="l">
              <a:spcBef>
                <a:spcPts val="0"/>
              </a:spcBef>
              <a:spcAft>
                <a:spcPts val="0"/>
              </a:spcAft>
              <a:buNone/>
            </a:pPr>
            <a:r>
              <a:t/>
            </a:r>
            <a:endParaRPr sz="1200">
              <a:solidFill>
                <a:srgbClr val="FFFFFF"/>
              </a:solidFill>
              <a:latin typeface="Montserrat"/>
              <a:ea typeface="Montserrat"/>
              <a:cs typeface="Montserrat"/>
              <a:sym typeface="Montserrat"/>
            </a:endParaRPr>
          </a:p>
          <a:p>
            <a:pPr indent="0" lvl="0" marL="0" rtl="0" algn="r">
              <a:spcBef>
                <a:spcPts val="0"/>
              </a:spcBef>
              <a:spcAft>
                <a:spcPts val="0"/>
              </a:spcAft>
              <a:buNone/>
            </a:pPr>
            <a:r>
              <a:t/>
            </a:r>
            <a:endParaRPr sz="900">
              <a:solidFill>
                <a:srgbClr val="FFFFFF"/>
              </a:solidFill>
              <a:latin typeface="Calibri"/>
              <a:ea typeface="Calibri"/>
              <a:cs typeface="Calibri"/>
              <a:sym typeface="Calibri"/>
            </a:endParaRPr>
          </a:p>
        </p:txBody>
      </p:sp>
      <p:sp>
        <p:nvSpPr>
          <p:cNvPr id="441" name="Google Shape;441;p74"/>
          <p:cNvSpPr txBox="1"/>
          <p:nvPr/>
        </p:nvSpPr>
        <p:spPr>
          <a:xfrm>
            <a:off x="5343525" y="2895600"/>
            <a:ext cx="3609000" cy="13233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None/>
            </a:pPr>
            <a:r>
              <a:rPr i="1" lang="en" sz="1200">
                <a:solidFill>
                  <a:srgbClr val="FFFFFF"/>
                </a:solidFill>
                <a:latin typeface="Montserrat"/>
                <a:ea typeface="Montserrat"/>
                <a:cs typeface="Montserrat"/>
                <a:sym typeface="Montserrat"/>
              </a:rPr>
              <a:t>   “Lockdowns have quite dire impacts for them because when people are talking about an economic impact, the lockdown means a source of income has gone. For some this means we are talking about not having food. This is all about livelihood.”</a:t>
            </a:r>
            <a:endParaRPr i="1" sz="1200">
              <a:solidFill>
                <a:srgbClr val="FFFFFF"/>
              </a:solidFill>
              <a:latin typeface="Montserrat"/>
              <a:ea typeface="Montserrat"/>
              <a:cs typeface="Montserrat"/>
              <a:sym typeface="Montserrat"/>
            </a:endParaRPr>
          </a:p>
          <a:p>
            <a:pPr indent="0" lvl="0" marL="342900" rtl="0" algn="r">
              <a:spcBef>
                <a:spcPts val="0"/>
              </a:spcBef>
              <a:spcAft>
                <a:spcPts val="0"/>
              </a:spcAft>
              <a:buNone/>
            </a:pPr>
            <a:r>
              <a:t/>
            </a:r>
            <a:endParaRPr sz="1200">
              <a:solidFill>
                <a:srgbClr val="FFFFFF"/>
              </a:solidFill>
              <a:latin typeface="Montserrat"/>
              <a:ea typeface="Montserrat"/>
              <a:cs typeface="Montserrat"/>
              <a:sym typeface="Montserrat"/>
            </a:endParaRPr>
          </a:p>
          <a:p>
            <a:pPr indent="0" lvl="0" marL="342900" rtl="0" algn="r">
              <a:spcBef>
                <a:spcPts val="0"/>
              </a:spcBef>
              <a:spcAft>
                <a:spcPts val="0"/>
              </a:spcAft>
              <a:buNone/>
            </a:pPr>
            <a:r>
              <a:rPr b="1" lang="en" sz="1200">
                <a:solidFill>
                  <a:srgbClr val="FFFFFF"/>
                </a:solidFill>
                <a:latin typeface="Montserrat"/>
                <a:ea typeface="Montserrat"/>
                <a:cs typeface="Montserrat"/>
                <a:sym typeface="Montserrat"/>
              </a:rPr>
              <a:t>Dr. Thomas Ongolo, Senior Disability Expert Adviser, Dept of Social Affairs, AUC</a:t>
            </a:r>
            <a:endParaRPr b="1" sz="1200">
              <a:solidFill>
                <a:srgbClr val="FFFFFF"/>
              </a:solidFill>
              <a:latin typeface="Montserrat"/>
              <a:ea typeface="Montserrat"/>
              <a:cs typeface="Montserrat"/>
              <a:sym typeface="Montserrat"/>
            </a:endParaRPr>
          </a:p>
          <a:p>
            <a:pPr indent="0" lvl="0" marL="0" rtl="0" algn="r">
              <a:spcBef>
                <a:spcPts val="0"/>
              </a:spcBef>
              <a:spcAft>
                <a:spcPts val="0"/>
              </a:spcAft>
              <a:buNone/>
            </a:pPr>
            <a:r>
              <a:rPr b="1" i="1" lang="en" sz="1200">
                <a:solidFill>
                  <a:srgbClr val="FFFFFF"/>
                </a:solidFill>
                <a:latin typeface="Montserrat"/>
                <a:ea typeface="Montserrat"/>
                <a:cs typeface="Montserrat"/>
                <a:sym typeface="Montserrat"/>
              </a:rPr>
              <a:t> </a:t>
            </a:r>
            <a:endParaRPr b="1" i="1" sz="1200">
              <a:solidFill>
                <a:srgbClr val="FFFFFF"/>
              </a:solidFill>
              <a:latin typeface="Montserrat"/>
              <a:ea typeface="Montserrat"/>
              <a:cs typeface="Montserrat"/>
              <a:sym typeface="Montserrat"/>
            </a:endParaRPr>
          </a:p>
        </p:txBody>
      </p:sp>
      <p:pic>
        <p:nvPicPr>
          <p:cNvPr id="442" name="Google Shape;442;p74" title="A cityscape in Ghana with a mainstreet and buildings. "/>
          <p:cNvPicPr preferRelativeResize="0"/>
          <p:nvPr/>
        </p:nvPicPr>
        <p:blipFill rotWithShape="1">
          <a:blip r:embed="rId3">
            <a:alphaModFix/>
          </a:blip>
          <a:srcRect b="0" l="10992" r="0" t="15661"/>
          <a:stretch/>
        </p:blipFill>
        <p:spPr>
          <a:xfrm>
            <a:off x="5343525" y="683700"/>
            <a:ext cx="3507401" cy="2004350"/>
          </a:xfrm>
          <a:prstGeom prst="rect">
            <a:avLst/>
          </a:prstGeom>
          <a:noFill/>
          <a:ln>
            <a:noFill/>
          </a:ln>
        </p:spPr>
      </p:pic>
      <p:sp>
        <p:nvSpPr>
          <p:cNvPr id="443" name="Google Shape;443;p74"/>
          <p:cNvSpPr/>
          <p:nvPr/>
        </p:nvSpPr>
        <p:spPr>
          <a:xfrm>
            <a:off x="-546720" y="230650"/>
            <a:ext cx="4906200" cy="5652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457200" lvl="0" marL="0" rtl="0" algn="l">
              <a:lnSpc>
                <a:spcPct val="90000"/>
              </a:lnSpc>
              <a:spcBef>
                <a:spcPts val="0"/>
              </a:spcBef>
              <a:spcAft>
                <a:spcPts val="0"/>
              </a:spcAft>
              <a:buNone/>
            </a:pPr>
            <a:r>
              <a:rPr b="1" lang="en" sz="2800">
                <a:solidFill>
                  <a:srgbClr val="3D85C6"/>
                </a:solidFill>
                <a:latin typeface="Montserrat"/>
                <a:ea typeface="Montserrat"/>
                <a:cs typeface="Montserrat"/>
                <a:sym typeface="Montserrat"/>
              </a:rPr>
              <a:t>   City </a:t>
            </a:r>
            <a:r>
              <a:rPr b="1" lang="en" sz="2800">
                <a:solidFill>
                  <a:srgbClr val="3D85C6"/>
                </a:solidFill>
                <a:latin typeface="Montserrat"/>
                <a:ea typeface="Montserrat"/>
                <a:cs typeface="Montserrat"/>
                <a:sym typeface="Montserrat"/>
              </a:rPr>
              <a:t>Best Practices </a:t>
            </a:r>
            <a:endParaRPr>
              <a:solidFill>
                <a:srgbClr val="3D85C6"/>
              </a:solidFill>
            </a:endParaRPr>
          </a:p>
        </p:txBody>
      </p:sp>
      <p:sp>
        <p:nvSpPr>
          <p:cNvPr id="444" name="Google Shape;444;p74"/>
          <p:cNvSpPr txBox="1"/>
          <p:nvPr/>
        </p:nvSpPr>
        <p:spPr>
          <a:xfrm>
            <a:off x="5830800" y="142875"/>
            <a:ext cx="3321000" cy="2847900"/>
          </a:xfrm>
          <a:prstGeom prst="rect">
            <a:avLst/>
          </a:prstGeom>
          <a:noFill/>
          <a:ln>
            <a:noFill/>
          </a:ln>
        </p:spPr>
        <p:txBody>
          <a:bodyPr anchorCtr="0" anchor="t" bIns="91425" lIns="91425" spcFirstLastPara="1" rIns="91425" wrap="square" tIns="91425">
            <a:noAutofit/>
          </a:bodyPr>
          <a:lstStyle/>
          <a:p>
            <a:pPr indent="0" lvl="0" marL="0" rtl="0" algn="r">
              <a:lnSpc>
                <a:spcPct val="90000"/>
              </a:lnSpc>
              <a:spcBef>
                <a:spcPts val="0"/>
              </a:spcBef>
              <a:spcAft>
                <a:spcPts val="0"/>
              </a:spcAft>
              <a:buNone/>
            </a:pPr>
            <a:r>
              <a:rPr i="1" lang="en" sz="1500">
                <a:solidFill>
                  <a:srgbClr val="FFFFFF"/>
                </a:solidFill>
                <a:latin typeface="Montserrat"/>
                <a:ea typeface="Montserrat"/>
                <a:cs typeface="Montserrat"/>
                <a:sym typeface="Montserrat"/>
              </a:rPr>
              <a:t>Perspectives from Africa</a:t>
            </a:r>
            <a:endParaRPr i="1" sz="1500">
              <a:solidFill>
                <a:srgbClr val="FFFFF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7"/>
          <p:cNvSpPr/>
          <p:nvPr/>
        </p:nvSpPr>
        <p:spPr>
          <a:xfrm>
            <a:off x="-46125" y="-23075"/>
            <a:ext cx="9249000" cy="516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ccessibility is more than just about ramps. When accessibility is done right, people feel like they really belong in their city. In this section, we come to understand how to leverage accessibility to make a better app, improve the urban environment, make better products and services, or change people’s attitudes to create a more inclusive society." id="264" name="Google Shape;264;p47" title="Lesson 3.1 - Understanding Accessibility">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pic>
        <p:nvPicPr>
          <p:cNvPr descr="Accessibility is more than just about ramps. When accessibility is done right, people feel like they really belong in their city. In this section, we come to understand how to leverage accessibility to make a better app, improve the urban environment, make better products and services, or change people’s attitudes to create a more inclusive society." id="265" name="Google Shape;265;p47" title="Lesson 3.1 - Understanding Accessibility">
            <a:hlinkClick r:id="rId5"/>
          </p:cNvPr>
          <p:cNvPicPr preferRelativeResize="0"/>
          <p:nvPr/>
        </p:nvPicPr>
        <p:blipFill>
          <a:blip r:embed="rId6">
            <a:alphaModFix/>
          </a:blip>
          <a:stretch>
            <a:fillRect/>
          </a:stretch>
        </p:blipFill>
        <p:spPr>
          <a:xfrm>
            <a:off x="-46125" y="-1013675"/>
            <a:ext cx="9249000" cy="6936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8"/>
          <p:cNvSpPr txBox="1"/>
          <p:nvPr>
            <p:ph type="title"/>
          </p:nvPr>
        </p:nvSpPr>
        <p:spPr>
          <a:xfrm>
            <a:off x="370450" y="540075"/>
            <a:ext cx="1325700" cy="11073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5500"/>
              <a:t>3.2</a:t>
            </a:r>
            <a:endParaRPr sz="5500"/>
          </a:p>
        </p:txBody>
      </p:sp>
      <p:sp>
        <p:nvSpPr>
          <p:cNvPr id="271" name="Google Shape;271;p48"/>
          <p:cNvSpPr txBox="1"/>
          <p:nvPr>
            <p:ph idx="4294967295" type="body"/>
          </p:nvPr>
        </p:nvSpPr>
        <p:spPr>
          <a:xfrm>
            <a:off x="2490000" y="1978642"/>
            <a:ext cx="6408900" cy="139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In this section you will learn from the first hand experiences of Karen Tamley, who is a member of the U.S. Federal Access Board. She is President and CEO of Access Living, a community based center that provides resources and support for persons with disabilities in Chicago.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 sz="1300">
                <a:solidFill>
                  <a:schemeClr val="dk1"/>
                </a:solidFill>
              </a:rPr>
              <a:t>Karen Tamley has expanded opportunities for the residents of Chicago both as a city official running the Mayor’s Office for Persons with Disabilities and now as a non-profit executive. Having worked as a city official, she understands first hand how her work on accessibility and her lived experience as a person with a disability can change a city. Let's hear what she has to say.</a:t>
            </a:r>
            <a:endParaRPr sz="1300">
              <a:solidFill>
                <a:schemeClr val="dk1"/>
              </a:solidFill>
            </a:endParaRPr>
          </a:p>
          <a:p>
            <a:pPr indent="0" lvl="0" marL="0" rtl="0" algn="l">
              <a:spcBef>
                <a:spcPts val="0"/>
              </a:spcBef>
              <a:spcAft>
                <a:spcPts val="0"/>
              </a:spcAft>
              <a:buNone/>
            </a:pPr>
            <a:r>
              <a:t/>
            </a:r>
            <a:endParaRPr sz="1300">
              <a:solidFill>
                <a:schemeClr val="dk1"/>
              </a:solidFill>
            </a:endParaRPr>
          </a:p>
        </p:txBody>
      </p:sp>
      <p:sp>
        <p:nvSpPr>
          <p:cNvPr id="272" name="Google Shape;272;p48"/>
          <p:cNvSpPr txBox="1"/>
          <p:nvPr/>
        </p:nvSpPr>
        <p:spPr>
          <a:xfrm>
            <a:off x="2490000" y="213150"/>
            <a:ext cx="6194100" cy="123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600"/>
              </a:spcAft>
              <a:buNone/>
            </a:pPr>
            <a:r>
              <a:rPr b="1" lang="en" sz="3000">
                <a:solidFill>
                  <a:srgbClr val="0B5394"/>
                </a:solidFill>
                <a:latin typeface="Montserrat"/>
                <a:ea typeface="Montserrat"/>
                <a:cs typeface="Montserrat"/>
                <a:sym typeface="Montserrat"/>
              </a:rPr>
              <a:t>The Lived Experience with Karen Tamley</a:t>
            </a:r>
            <a:endParaRPr b="1" sz="3000">
              <a:solidFill>
                <a:srgbClr val="0B5394"/>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9"/>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Essential </a:t>
            </a:r>
            <a:endParaRPr/>
          </a:p>
          <a:p>
            <a:pPr indent="0" lvl="0" marL="0" rtl="0" algn="l">
              <a:spcBef>
                <a:spcPts val="0"/>
              </a:spcBef>
              <a:spcAft>
                <a:spcPts val="0"/>
              </a:spcAft>
              <a:buNone/>
            </a:pPr>
            <a:r>
              <a:rPr lang="en"/>
              <a:t>questions</a:t>
            </a:r>
            <a:endParaRPr/>
          </a:p>
        </p:txBody>
      </p:sp>
      <p:sp>
        <p:nvSpPr>
          <p:cNvPr id="278" name="Google Shape;278;p49"/>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t>While watching the video, think about the following questions:</a:t>
            </a:r>
            <a:endParaRPr/>
          </a:p>
          <a:p>
            <a:pPr indent="0" lvl="0" marL="0" rtl="0" algn="just">
              <a:lnSpc>
                <a:spcPct val="115000"/>
              </a:lnSpc>
              <a:spcBef>
                <a:spcPts val="0"/>
              </a:spcBef>
              <a:spcAft>
                <a:spcPts val="0"/>
              </a:spcAft>
              <a:buClr>
                <a:schemeClr val="dk1"/>
              </a:buClr>
              <a:buSzPts val="1100"/>
              <a:buFont typeface="Arial"/>
              <a:buNone/>
            </a:pPr>
            <a:r>
              <a:t/>
            </a:r>
            <a:endParaRPr/>
          </a:p>
          <a:p>
            <a:pPr indent="-311150" lvl="0" marL="457200" rtl="0" algn="just">
              <a:lnSpc>
                <a:spcPct val="115000"/>
              </a:lnSpc>
              <a:spcBef>
                <a:spcPts val="0"/>
              </a:spcBef>
              <a:spcAft>
                <a:spcPts val="0"/>
              </a:spcAft>
              <a:buClr>
                <a:schemeClr val="dk1"/>
              </a:buClr>
              <a:buSzPts val="1300"/>
              <a:buChar char="●"/>
            </a:pPr>
            <a:r>
              <a:rPr lang="en"/>
              <a:t>How does the age of city infrastructure impact the accessibility of cities?</a:t>
            </a:r>
            <a:endParaRPr/>
          </a:p>
          <a:p>
            <a:pPr indent="0" lvl="0" marL="457200" rtl="0" algn="just">
              <a:lnSpc>
                <a:spcPct val="115000"/>
              </a:lnSpc>
              <a:spcBef>
                <a:spcPts val="0"/>
              </a:spcBef>
              <a:spcAft>
                <a:spcPts val="0"/>
              </a:spcAft>
              <a:buClr>
                <a:schemeClr val="dk1"/>
              </a:buClr>
              <a:buSzPts val="1100"/>
              <a:buFont typeface="Arial"/>
              <a:buNone/>
            </a:pPr>
            <a:r>
              <a:t/>
            </a:r>
            <a:endParaRPr/>
          </a:p>
          <a:p>
            <a:pPr indent="-311150" lvl="0" marL="457200" rtl="0" algn="just">
              <a:lnSpc>
                <a:spcPct val="115000"/>
              </a:lnSpc>
              <a:spcBef>
                <a:spcPts val="0"/>
              </a:spcBef>
              <a:spcAft>
                <a:spcPts val="0"/>
              </a:spcAft>
              <a:buClr>
                <a:schemeClr val="dk1"/>
              </a:buClr>
              <a:buSzPts val="1300"/>
              <a:buChar char="●"/>
            </a:pPr>
            <a:r>
              <a:rPr lang="en"/>
              <a:t>How has the COVID-19 pandemic influenced the lived experience of persons with disabilities?</a:t>
            </a:r>
            <a:endParaRPr/>
          </a:p>
          <a:p>
            <a:pPr indent="0" lvl="0" marL="457200" rtl="0" algn="just">
              <a:lnSpc>
                <a:spcPct val="115000"/>
              </a:lnSpc>
              <a:spcBef>
                <a:spcPts val="0"/>
              </a:spcBef>
              <a:spcAft>
                <a:spcPts val="0"/>
              </a:spcAft>
              <a:buClr>
                <a:schemeClr val="dk1"/>
              </a:buClr>
              <a:buSzPts val="1100"/>
              <a:buFont typeface="Arial"/>
              <a:buNone/>
            </a:pPr>
            <a:r>
              <a:t/>
            </a:r>
            <a:endParaRPr/>
          </a:p>
          <a:p>
            <a:pPr indent="-311150" lvl="0" marL="457200" rtl="0" algn="just">
              <a:lnSpc>
                <a:spcPct val="115000"/>
              </a:lnSpc>
              <a:spcBef>
                <a:spcPts val="0"/>
              </a:spcBef>
              <a:spcAft>
                <a:spcPts val="0"/>
              </a:spcAft>
              <a:buClr>
                <a:schemeClr val="dk1"/>
              </a:buClr>
              <a:buSzPts val="1300"/>
              <a:buChar char="●"/>
            </a:pPr>
            <a:r>
              <a:rPr lang="en"/>
              <a:t>How can decision making at the city or community level improve the situation for persons with disabilities?</a:t>
            </a:r>
            <a:endParaRPr/>
          </a:p>
          <a:p>
            <a:pPr indent="0" lvl="0" marL="457200" rtl="0" algn="l">
              <a:lnSpc>
                <a:spcPct val="115000"/>
              </a:lnSpc>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In this section you will learn from the first hand experiences of Karen Tamley, who is a member of the U.S. Federal Access Board. She is President and CEO of Access Living, a community based center that provides resources and support for persons with disabilities in Chicago. &#10;&#10;Karen Tamley has expanded opportunities for the residents of Chicago both as a city official running the Mayor’s Office for Persons with Disabilities and now as a non-profit executive. Having worked as a city official, she understands first hand how her work on accessibility and her lived experience as a person with a disability can change a city. Let's hear what she has to say." id="283" name="Google Shape;283;p50" title="Lesson 3.2 - Understanding Accessibility">
            <a:hlinkClick r:id="rId3"/>
          </p:cNvPr>
          <p:cNvPicPr preferRelativeResize="0"/>
          <p:nvPr/>
        </p:nvPicPr>
        <p:blipFill>
          <a:blip r:embed="rId4">
            <a:alphaModFix/>
          </a:blip>
          <a:stretch>
            <a:fillRect/>
          </a:stretch>
        </p:blipFill>
        <p:spPr>
          <a:xfrm>
            <a:off x="0" y="-83820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51"/>
          <p:cNvSpPr txBox="1"/>
          <p:nvPr>
            <p:ph type="title"/>
          </p:nvPr>
        </p:nvSpPr>
        <p:spPr>
          <a:xfrm>
            <a:off x="172350" y="633625"/>
            <a:ext cx="2155500" cy="1418100"/>
          </a:xfrm>
          <a:prstGeom prst="rect">
            <a:avLst/>
          </a:prstGeom>
        </p:spPr>
        <p:txBody>
          <a:bodyPr anchorCtr="0" anchor="t" bIns="91425" lIns="0" spcFirstLastPara="1" rIns="91425" wrap="square" tIns="91425">
            <a:noAutofit/>
          </a:bodyPr>
          <a:lstStyle/>
          <a:p>
            <a:pPr indent="0" lvl="0" marL="0" rtl="0" algn="l">
              <a:lnSpc>
                <a:spcPct val="115000"/>
              </a:lnSpc>
              <a:spcBef>
                <a:spcPts val="1600"/>
              </a:spcBef>
              <a:spcAft>
                <a:spcPts val="0"/>
              </a:spcAft>
              <a:buClr>
                <a:schemeClr val="dk1"/>
              </a:buClr>
              <a:buSzPts val="1100"/>
              <a:buFont typeface="Arial"/>
              <a:buNone/>
            </a:pPr>
            <a:r>
              <a:rPr lang="en"/>
              <a:t>Learn more about Karen Tamley </a:t>
            </a:r>
            <a:endParaRPr/>
          </a:p>
          <a:p>
            <a:pPr indent="0" lvl="0" marL="0" rtl="0" algn="l">
              <a:spcBef>
                <a:spcPts val="400"/>
              </a:spcBef>
              <a:spcAft>
                <a:spcPts val="0"/>
              </a:spcAft>
              <a:buNone/>
            </a:pPr>
            <a:r>
              <a:t/>
            </a:r>
            <a:endParaRPr/>
          </a:p>
        </p:txBody>
      </p:sp>
      <p:sp>
        <p:nvSpPr>
          <p:cNvPr id="289" name="Google Shape;289;p51"/>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To find out more about the work being done by Karen, please refer to the following resources: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b="1" lang="en"/>
              <a:t>Karen Leads Work on disability policy and accessibility initiatives  </a:t>
            </a:r>
            <a:endParaRPr b="1"/>
          </a:p>
          <a:p>
            <a:pPr indent="-311150" lvl="0" marL="457200" rtl="0" algn="l">
              <a:lnSpc>
                <a:spcPct val="115000"/>
              </a:lnSpc>
              <a:spcBef>
                <a:spcPts val="0"/>
              </a:spcBef>
              <a:spcAft>
                <a:spcPts val="0"/>
              </a:spcAft>
              <a:buSzPts val="1300"/>
              <a:buChar char="●"/>
            </a:pPr>
            <a:r>
              <a:rPr lang="en" u="sng">
                <a:solidFill>
                  <a:srgbClr val="1155CC"/>
                </a:solidFill>
                <a:hlinkClick r:id="rId3">
                  <a:extLst>
                    <a:ext uri="{A12FA001-AC4F-418D-AE19-62706E023703}">
                      <ahyp:hlinkClr val="tx"/>
                    </a:ext>
                  </a:extLst>
                </a:hlinkClick>
              </a:rPr>
              <a:t>https://www.accessliving.org/newsroom/press-releases-and-statements/karen-tamley-access-livings-next-ceo-announcement/</a:t>
            </a:r>
            <a:endParaRPr/>
          </a:p>
          <a:p>
            <a:pPr indent="-311150" lvl="0" marL="457200" rtl="0" algn="l">
              <a:lnSpc>
                <a:spcPct val="115000"/>
              </a:lnSpc>
              <a:spcBef>
                <a:spcPts val="0"/>
              </a:spcBef>
              <a:spcAft>
                <a:spcPts val="0"/>
              </a:spcAft>
              <a:buSzPts val="1300"/>
              <a:buChar char="●"/>
            </a:pPr>
            <a:r>
              <a:rPr lang="en" u="sng">
                <a:solidFill>
                  <a:srgbClr val="1155CC"/>
                </a:solidFill>
                <a:hlinkClick r:id="rId4">
                  <a:extLst>
                    <a:ext uri="{A12FA001-AC4F-418D-AE19-62706E023703}">
                      <ahyp:hlinkClr val="tx"/>
                    </a:ext>
                  </a:extLst>
                </a:hlinkClick>
              </a:rPr>
              <a:t>https://www.newmobility.com/2013/07/karen-tamley-advocrat-wife-mother/</a:t>
            </a:r>
            <a:endParaRPr/>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b="1" lang="en"/>
              <a:t>Karen as Chicago Disability Commissioner has led disability-related work in the areas of transportation, city infrastructure, technology, emergency planning, education and employment</a:t>
            </a:r>
            <a:endParaRPr b="1"/>
          </a:p>
          <a:p>
            <a:pPr indent="-311150" lvl="0" marL="457200" rtl="0" algn="l">
              <a:lnSpc>
                <a:spcPct val="115000"/>
              </a:lnSpc>
              <a:spcBef>
                <a:spcPts val="0"/>
              </a:spcBef>
              <a:spcAft>
                <a:spcPts val="0"/>
              </a:spcAft>
              <a:buSzPts val="1300"/>
              <a:buChar char="●"/>
            </a:pPr>
            <a:r>
              <a:rPr lang="en" u="sng">
                <a:solidFill>
                  <a:srgbClr val="1155CC"/>
                </a:solidFill>
                <a:hlinkClick r:id="rId5">
                  <a:extLst>
                    <a:ext uri="{A12FA001-AC4F-418D-AE19-62706E023703}">
                      <ahyp:hlinkClr val="tx"/>
                    </a:ext>
                  </a:extLst>
                </a:hlinkClick>
              </a:rPr>
              <a:t>https://www.govtech.com/top-25/2020/Karen-Tamley.html</a:t>
            </a:r>
            <a:endParaRPr b="1"/>
          </a:p>
          <a:p>
            <a:pPr indent="-311150" lvl="0" marL="457200" rtl="0" algn="l">
              <a:lnSpc>
                <a:spcPct val="115000"/>
              </a:lnSpc>
              <a:spcBef>
                <a:spcPts val="0"/>
              </a:spcBef>
              <a:spcAft>
                <a:spcPts val="0"/>
              </a:spcAft>
              <a:buSzPts val="1300"/>
              <a:buChar char="●"/>
            </a:pPr>
            <a:r>
              <a:rPr lang="en" u="sng">
                <a:solidFill>
                  <a:srgbClr val="1155CC"/>
                </a:solidFill>
                <a:hlinkClick r:id="rId6">
                  <a:extLst>
                    <a:ext uri="{A12FA001-AC4F-418D-AE19-62706E023703}">
                      <ahyp:hlinkClr val="tx"/>
                    </a:ext>
                  </a:extLst>
                </a:hlinkClick>
              </a:rPr>
              <a:t>https://www.youtube.com/watch?v=_m0njgFJzZs</a:t>
            </a:r>
            <a:endParaRPr u="sng"/>
          </a:p>
          <a:p>
            <a:pPr indent="-311150" lvl="0" marL="457200" rtl="0" algn="l">
              <a:lnSpc>
                <a:spcPct val="115000"/>
              </a:lnSpc>
              <a:spcBef>
                <a:spcPts val="0"/>
              </a:spcBef>
              <a:spcAft>
                <a:spcPts val="0"/>
              </a:spcAft>
              <a:buSzPts val="1300"/>
              <a:buChar char="●"/>
            </a:pPr>
            <a:r>
              <a:rPr lang="en" u="sng">
                <a:solidFill>
                  <a:srgbClr val="1155CC"/>
                </a:solidFill>
                <a:hlinkClick r:id="rId7">
                  <a:extLst>
                    <a:ext uri="{A12FA001-AC4F-418D-AE19-62706E023703}">
                      <ahyp:hlinkClr val="tx"/>
                    </a:ext>
                  </a:extLst>
                </a:hlinkClick>
              </a:rPr>
              <a:t>https://medium.com/disability-power-and-influence/the-ada-at-29-6c0bdd98b709</a:t>
            </a:r>
            <a:r>
              <a:rPr b="1" lang="en"/>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2"/>
          <p:cNvSpPr txBox="1"/>
          <p:nvPr>
            <p:ph type="title"/>
          </p:nvPr>
        </p:nvSpPr>
        <p:spPr>
          <a:xfrm>
            <a:off x="370450" y="540075"/>
            <a:ext cx="1325700" cy="11073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5500"/>
              <a:t>3.3</a:t>
            </a:r>
            <a:endParaRPr sz="5500"/>
          </a:p>
        </p:txBody>
      </p:sp>
      <p:sp>
        <p:nvSpPr>
          <p:cNvPr id="295" name="Google Shape;295;p52"/>
          <p:cNvSpPr txBox="1"/>
          <p:nvPr>
            <p:ph idx="4294967295" type="body"/>
          </p:nvPr>
        </p:nvSpPr>
        <p:spPr>
          <a:xfrm>
            <a:off x="2490000" y="1405975"/>
            <a:ext cx="6335100" cy="139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The accessibility of our cities is of paramount importance because disability is the one group that we will all be a part of if we live long enough. As we age, people become increasingly reliant on infrastructure and services that may for example have initially been designed for someone with a mobility or visual disability. Therefore what we ultimately should be looking for is excellence across all aspects of our urban environments. True accessibility is a race to the top.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This module presents the core ideas and definitions needed to understand in greater depth the various key accessibility concepts. It provides an understanding and practical examples of accessibility and how to build in features to ensure that persons with disabilities can enjoy real equality in society. It explores the principles of universal design and why accessibility solutions can be produced to respond to a wide-range of expected end-user needs, interests, and capabilities - for persons with disabilities and non-disabled persons alike.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296" name="Google Shape;296;p52"/>
          <p:cNvSpPr txBox="1"/>
          <p:nvPr/>
        </p:nvSpPr>
        <p:spPr>
          <a:xfrm>
            <a:off x="2490000" y="517950"/>
            <a:ext cx="6194100" cy="123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600"/>
              </a:spcAft>
              <a:buNone/>
            </a:pPr>
            <a:r>
              <a:rPr b="1" lang="en" sz="3000">
                <a:solidFill>
                  <a:srgbClr val="0B5394"/>
                </a:solidFill>
                <a:latin typeface="Montserrat"/>
                <a:ea typeface="Montserrat"/>
                <a:cs typeface="Montserrat"/>
                <a:sym typeface="Montserrat"/>
              </a:rPr>
              <a:t>Deep Dive on</a:t>
            </a:r>
            <a:r>
              <a:rPr b="1" lang="en" sz="3000">
                <a:solidFill>
                  <a:srgbClr val="0B5394"/>
                </a:solidFill>
                <a:latin typeface="Montserrat"/>
                <a:ea typeface="Montserrat"/>
                <a:cs typeface="Montserrat"/>
                <a:sym typeface="Montserrat"/>
              </a:rPr>
              <a:t> Accessibility</a:t>
            </a:r>
            <a:endParaRPr b="1" sz="3000">
              <a:solidFill>
                <a:srgbClr val="0B5394"/>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